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comments/modernComment_69B_CBA9C0E8.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6A7_96B1D821.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8"/>
  </p:notesMasterIdLst>
  <p:handoutMasterIdLst>
    <p:handoutMasterId r:id="rId49"/>
  </p:handoutMasterIdLst>
  <p:sldIdLst>
    <p:sldId id="1641" r:id="rId5"/>
    <p:sldId id="1710" r:id="rId6"/>
    <p:sldId id="1709" r:id="rId7"/>
    <p:sldId id="1669" r:id="rId8"/>
    <p:sldId id="1648" r:id="rId9"/>
    <p:sldId id="1670" r:id="rId10"/>
    <p:sldId id="274" r:id="rId11"/>
    <p:sldId id="1674" r:id="rId12"/>
    <p:sldId id="1676" r:id="rId13"/>
    <p:sldId id="1649" r:id="rId14"/>
    <p:sldId id="1682" r:id="rId15"/>
    <p:sldId id="1650" r:id="rId16"/>
    <p:sldId id="1675" r:id="rId17"/>
    <p:sldId id="1652" r:id="rId18"/>
    <p:sldId id="1716" r:id="rId19"/>
    <p:sldId id="1679" r:id="rId20"/>
    <p:sldId id="1665" r:id="rId21"/>
    <p:sldId id="1691" r:id="rId22"/>
    <p:sldId id="1685" r:id="rId23"/>
    <p:sldId id="1702" r:id="rId24"/>
    <p:sldId id="1680" r:id="rId25"/>
    <p:sldId id="1663" r:id="rId26"/>
    <p:sldId id="1698" r:id="rId27"/>
    <p:sldId id="1662" r:id="rId28"/>
    <p:sldId id="1708" r:id="rId29"/>
    <p:sldId id="1681" r:id="rId30"/>
    <p:sldId id="1642" r:id="rId31"/>
    <p:sldId id="1714" r:id="rId32"/>
    <p:sldId id="1654" r:id="rId33"/>
    <p:sldId id="1715" r:id="rId34"/>
    <p:sldId id="1712" r:id="rId35"/>
    <p:sldId id="1688" r:id="rId36"/>
    <p:sldId id="1717" r:id="rId37"/>
    <p:sldId id="1703" r:id="rId38"/>
    <p:sldId id="1687" r:id="rId39"/>
    <p:sldId id="1705" r:id="rId40"/>
    <p:sldId id="1706" r:id="rId41"/>
    <p:sldId id="1707" r:id="rId42"/>
    <p:sldId id="1713" r:id="rId43"/>
    <p:sldId id="1711" r:id="rId44"/>
    <p:sldId id="1666" r:id="rId45"/>
    <p:sldId id="376" r:id="rId46"/>
    <p:sldId id="261" r:id="rId47"/>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C10CF3-D54B-4AC1-BDFD-4E0DD1C43D97}">
          <p14:sldIdLst>
            <p14:sldId id="1641"/>
            <p14:sldId id="1710"/>
          </p14:sldIdLst>
        </p14:section>
        <p14:section name="Registered reports" id="{BF03EDFC-F52C-417D-8C25-C306B5A1B68D}">
          <p14:sldIdLst>
            <p14:sldId id="1709"/>
            <p14:sldId id="1669"/>
            <p14:sldId id="1648"/>
            <p14:sldId id="1670"/>
            <p14:sldId id="274"/>
            <p14:sldId id="1674"/>
            <p14:sldId id="1676"/>
            <p14:sldId id="1649"/>
            <p14:sldId id="1682"/>
            <p14:sldId id="1650"/>
            <p14:sldId id="1675"/>
            <p14:sldId id="1652"/>
            <p14:sldId id="1716"/>
            <p14:sldId id="1679"/>
            <p14:sldId id="1665"/>
            <p14:sldId id="1691"/>
            <p14:sldId id="1685"/>
            <p14:sldId id="1702"/>
            <p14:sldId id="1680"/>
            <p14:sldId id="1663"/>
            <p14:sldId id="1698"/>
            <p14:sldId id="1662"/>
            <p14:sldId id="1708"/>
            <p14:sldId id="1681"/>
          </p14:sldIdLst>
        </p14:section>
        <p14:section name="CogDis" id="{C83F8BD7-EB7C-4B1D-8839-F37F5F766E02}">
          <p14:sldIdLst>
            <p14:sldId id="1642"/>
            <p14:sldId id="1714"/>
            <p14:sldId id="1654"/>
            <p14:sldId id="1715"/>
            <p14:sldId id="1712"/>
            <p14:sldId id="1688"/>
            <p14:sldId id="1717"/>
            <p14:sldId id="1703"/>
            <p14:sldId id="1687"/>
            <p14:sldId id="1705"/>
            <p14:sldId id="1706"/>
            <p14:sldId id="1707"/>
            <p14:sldId id="1713"/>
            <p14:sldId id="1711"/>
            <p14:sldId id="1666"/>
            <p14:sldId id="376"/>
            <p14:sldId id="26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E6F882-4F32-0978-3C53-00CDA7717F6D}" name="Bjørn Sætrevik" initials="BS" userId="S::bjorn.satrevik@uib.no::05a50776-2a63-4405-aa93-0d20fcd7aaee" providerId="AD"/>
  <p188:author id="{C17B6CAC-A34C-D2A0-362E-CF63F914E568}" name="Bjørn Sætrevik" initials="BS" userId="S::Bjorn.Satrevik@uib.no::05a50776-2a63-4405-aa93-0d20fcd7aaee" providerId="AD"/>
  <p188:author id="{3C26C6E0-583C-DC4E-BC59-0968D14D6497}" name="Sebastian Brun Bjørkheim" initials="SB" userId="S::sebastian.bjorkheim@uib.no::f7fa3ebd-0a7b-448c-b2e9-b0fe5b3b7cc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jørn Sætrevik" initials="BS" lastIdx="1" clrIdx="0">
    <p:extLst>
      <p:ext uri="{19B8F6BF-5375-455C-9EA6-DF929625EA0E}">
        <p15:presenceInfo xmlns:p15="http://schemas.microsoft.com/office/powerpoint/2012/main" userId="S::Bjorn.Satrevik@uib.no::05a50776-2a63-4405-aa93-0d20fcd7aae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E44E46"/>
    <a:srgbClr val="8FA968"/>
    <a:srgbClr val="4EA0B7"/>
    <a:srgbClr val="404040"/>
    <a:srgbClr val="0C0F11"/>
    <a:srgbClr val="E54F46"/>
    <a:srgbClr val="5FAFC7"/>
    <a:srgbClr val="E65343"/>
    <a:srgbClr val="DB3F3D"/>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C18DDF-CC01-4AA7-A29F-4CBA37B01025}" v="3555" dt="2025-01-28T18:10:06.961"/>
  </p1510:revLst>
</p1510:revInfo>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652" autoAdjust="0"/>
  </p:normalViewPr>
  <p:slideViewPr>
    <p:cSldViewPr snapToGrid="0">
      <p:cViewPr varScale="1">
        <p:scale>
          <a:sx n="119" d="100"/>
          <a:sy n="119" d="100"/>
        </p:scale>
        <p:origin x="102" y="138"/>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jørn Sætrevik" userId="05a50776-2a63-4405-aa93-0d20fcd7aaee" providerId="ADAL" clId="{E0C18DDF-CC01-4AA7-A29F-4CBA37B01025}"/>
    <pc:docChg chg="undo redo custSel addSld delSld modSld sldOrd addSection modSection">
      <pc:chgData name="Bjørn Sætrevik" userId="05a50776-2a63-4405-aa93-0d20fcd7aaee" providerId="ADAL" clId="{E0C18DDF-CC01-4AA7-A29F-4CBA37B01025}" dt="2025-01-28T18:10:06.961" v="5892" actId="20577"/>
      <pc:docMkLst>
        <pc:docMk/>
      </pc:docMkLst>
      <pc:sldChg chg="modSp mod modAnim modShow modNotesTx">
        <pc:chgData name="Bjørn Sætrevik" userId="05a50776-2a63-4405-aa93-0d20fcd7aaee" providerId="ADAL" clId="{E0C18DDF-CC01-4AA7-A29F-4CBA37B01025}" dt="2025-01-27T07:27:16.661" v="3941" actId="20577"/>
        <pc:sldMkLst>
          <pc:docMk/>
          <pc:sldMk cId="1019208643" sldId="274"/>
        </pc:sldMkLst>
        <pc:spChg chg="mod">
          <ac:chgData name="Bjørn Sætrevik" userId="05a50776-2a63-4405-aa93-0d20fcd7aaee" providerId="ADAL" clId="{E0C18DDF-CC01-4AA7-A29F-4CBA37B01025}" dt="2025-01-27T07:25:38.102" v="3876" actId="20577"/>
          <ac:spMkLst>
            <pc:docMk/>
            <pc:sldMk cId="1019208643" sldId="274"/>
            <ac:spMk id="3" creationId="{9BF75DAE-9B20-1B0C-2FE3-8DAD5C6FF81B}"/>
          </ac:spMkLst>
        </pc:spChg>
      </pc:sldChg>
      <pc:sldChg chg="modSp add mod">
        <pc:chgData name="Bjørn Sætrevik" userId="05a50776-2a63-4405-aa93-0d20fcd7aaee" providerId="ADAL" clId="{E0C18DDF-CC01-4AA7-A29F-4CBA37B01025}" dt="2025-01-27T17:58:59.727" v="5819" actId="27636"/>
        <pc:sldMkLst>
          <pc:docMk/>
          <pc:sldMk cId="3110072997" sldId="376"/>
        </pc:sldMkLst>
        <pc:spChg chg="mod">
          <ac:chgData name="Bjørn Sætrevik" userId="05a50776-2a63-4405-aa93-0d20fcd7aaee" providerId="ADAL" clId="{E0C18DDF-CC01-4AA7-A29F-4CBA37B01025}" dt="2025-01-27T17:58:59.727" v="5819" actId="27636"/>
          <ac:spMkLst>
            <pc:docMk/>
            <pc:sldMk cId="3110072997" sldId="376"/>
            <ac:spMk id="3" creationId="{0640F0FD-29DE-4138-94C8-6A1359149DD7}"/>
          </ac:spMkLst>
        </pc:spChg>
      </pc:sldChg>
      <pc:sldChg chg="modSp mod">
        <pc:chgData name="Bjørn Sætrevik" userId="05a50776-2a63-4405-aa93-0d20fcd7aaee" providerId="ADAL" clId="{E0C18DDF-CC01-4AA7-A29F-4CBA37B01025}" dt="2025-01-14T07:50:48.581" v="0"/>
        <pc:sldMkLst>
          <pc:docMk/>
          <pc:sldMk cId="44956367" sldId="1641"/>
        </pc:sldMkLst>
        <pc:spChg chg="mod">
          <ac:chgData name="Bjørn Sætrevik" userId="05a50776-2a63-4405-aa93-0d20fcd7aaee" providerId="ADAL" clId="{E0C18DDF-CC01-4AA7-A29F-4CBA37B01025}" dt="2025-01-14T07:50:48.581" v="0"/>
          <ac:spMkLst>
            <pc:docMk/>
            <pc:sldMk cId="44956367" sldId="1641"/>
            <ac:spMk id="8" creationId="{81844361-1BBF-3442-B196-006A1086AD44}"/>
          </ac:spMkLst>
        </pc:spChg>
      </pc:sldChg>
      <pc:sldChg chg="modSp add mod">
        <pc:chgData name="Bjørn Sætrevik" userId="05a50776-2a63-4405-aa93-0d20fcd7aaee" providerId="ADAL" clId="{E0C18DDF-CC01-4AA7-A29F-4CBA37B01025}" dt="2025-01-14T08:18:39.394" v="113" actId="20577"/>
        <pc:sldMkLst>
          <pc:docMk/>
          <pc:sldMk cId="1587581995" sldId="1642"/>
        </pc:sldMkLst>
        <pc:spChg chg="mod">
          <ac:chgData name="Bjørn Sætrevik" userId="05a50776-2a63-4405-aa93-0d20fcd7aaee" providerId="ADAL" clId="{E0C18DDF-CC01-4AA7-A29F-4CBA37B01025}" dt="2025-01-14T08:18:39.394" v="113" actId="20577"/>
          <ac:spMkLst>
            <pc:docMk/>
            <pc:sldMk cId="1587581995" sldId="1642"/>
            <ac:spMk id="9" creationId="{26901B95-2E15-6473-1B44-34491C3D8E71}"/>
          </ac:spMkLst>
        </pc:spChg>
      </pc:sldChg>
      <pc:sldChg chg="modSp">
        <pc:chgData name="Bjørn Sætrevik" userId="05a50776-2a63-4405-aa93-0d20fcd7aaee" providerId="ADAL" clId="{E0C18DDF-CC01-4AA7-A29F-4CBA37B01025}" dt="2025-01-27T07:23:18.421" v="3853" actId="6549"/>
        <pc:sldMkLst>
          <pc:docMk/>
          <pc:sldMk cId="172970112" sldId="1648"/>
        </pc:sldMkLst>
        <pc:spChg chg="mod">
          <ac:chgData name="Bjørn Sætrevik" userId="05a50776-2a63-4405-aa93-0d20fcd7aaee" providerId="ADAL" clId="{E0C18DDF-CC01-4AA7-A29F-4CBA37B01025}" dt="2025-01-27T07:23:18.421" v="3853" actId="6549"/>
          <ac:spMkLst>
            <pc:docMk/>
            <pc:sldMk cId="172970112" sldId="1648"/>
            <ac:spMk id="3" creationId="{F3FD0FDC-DB74-7782-F0C2-FF39A31EF8A0}"/>
          </ac:spMkLst>
        </pc:spChg>
      </pc:sldChg>
      <pc:sldChg chg="modSp mod modAnim">
        <pc:chgData name="Bjørn Sætrevik" userId="05a50776-2a63-4405-aa93-0d20fcd7aaee" providerId="ADAL" clId="{E0C18DDF-CC01-4AA7-A29F-4CBA37B01025}" dt="2025-01-14T07:51:59.202" v="24" actId="20577"/>
        <pc:sldMkLst>
          <pc:docMk/>
          <pc:sldMk cId="1938295801" sldId="1649"/>
        </pc:sldMkLst>
        <pc:spChg chg="mod">
          <ac:chgData name="Bjørn Sætrevik" userId="05a50776-2a63-4405-aa93-0d20fcd7aaee" providerId="ADAL" clId="{E0C18DDF-CC01-4AA7-A29F-4CBA37B01025}" dt="2025-01-14T07:51:31.927" v="11" actId="20577"/>
          <ac:spMkLst>
            <pc:docMk/>
            <pc:sldMk cId="1938295801" sldId="1649"/>
            <ac:spMk id="2" creationId="{D61D6727-D924-98FE-F1FB-16F1AABFCCDD}"/>
          </ac:spMkLst>
        </pc:spChg>
        <pc:spChg chg="mod">
          <ac:chgData name="Bjørn Sætrevik" userId="05a50776-2a63-4405-aa93-0d20fcd7aaee" providerId="ADAL" clId="{E0C18DDF-CC01-4AA7-A29F-4CBA37B01025}" dt="2025-01-14T07:51:59.202" v="24" actId="20577"/>
          <ac:spMkLst>
            <pc:docMk/>
            <pc:sldMk cId="1938295801" sldId="1649"/>
            <ac:spMk id="3" creationId="{D939E7DD-17BE-0517-008D-E613C418822C}"/>
          </ac:spMkLst>
        </pc:spChg>
      </pc:sldChg>
      <pc:sldChg chg="modSp mod">
        <pc:chgData name="Bjørn Sætrevik" userId="05a50776-2a63-4405-aa93-0d20fcd7aaee" providerId="ADAL" clId="{E0C18DDF-CC01-4AA7-A29F-4CBA37B01025}" dt="2025-01-14T07:52:56.919" v="33" actId="6549"/>
        <pc:sldMkLst>
          <pc:docMk/>
          <pc:sldMk cId="4130901309" sldId="1650"/>
        </pc:sldMkLst>
        <pc:spChg chg="mod">
          <ac:chgData name="Bjørn Sætrevik" userId="05a50776-2a63-4405-aa93-0d20fcd7aaee" providerId="ADAL" clId="{E0C18DDF-CC01-4AA7-A29F-4CBA37B01025}" dt="2025-01-14T07:52:56.919" v="33" actId="6549"/>
          <ac:spMkLst>
            <pc:docMk/>
            <pc:sldMk cId="4130901309" sldId="1650"/>
            <ac:spMk id="3" creationId="{DC42B2DA-73AE-1211-FE0B-32112233307A}"/>
          </ac:spMkLst>
        </pc:spChg>
      </pc:sldChg>
      <pc:sldChg chg="mod ord modShow">
        <pc:chgData name="Bjørn Sætrevik" userId="05a50776-2a63-4405-aa93-0d20fcd7aaee" providerId="ADAL" clId="{E0C18DDF-CC01-4AA7-A29F-4CBA37B01025}" dt="2025-01-27T07:43:08.049" v="4047" actId="729"/>
        <pc:sldMkLst>
          <pc:docMk/>
          <pc:sldMk cId="199764776" sldId="1652"/>
        </pc:sldMkLst>
      </pc:sldChg>
      <pc:sldChg chg="modSp add mod modNotesTx">
        <pc:chgData name="Bjørn Sætrevik" userId="05a50776-2a63-4405-aa93-0d20fcd7aaee" providerId="ADAL" clId="{E0C18DDF-CC01-4AA7-A29F-4CBA37B01025}" dt="2025-01-24T14:46:47.279" v="3073" actId="20577"/>
        <pc:sldMkLst>
          <pc:docMk/>
          <pc:sldMk cId="2299447398" sldId="1654"/>
        </pc:sldMkLst>
        <pc:spChg chg="mod">
          <ac:chgData name="Bjørn Sætrevik" userId="05a50776-2a63-4405-aa93-0d20fcd7aaee" providerId="ADAL" clId="{E0C18DDF-CC01-4AA7-A29F-4CBA37B01025}" dt="2025-01-24T14:27:17.647" v="2923" actId="20577"/>
          <ac:spMkLst>
            <pc:docMk/>
            <pc:sldMk cId="2299447398" sldId="1654"/>
            <ac:spMk id="2" creationId="{E34B76A1-276F-0747-9781-20D81B80F588}"/>
          </ac:spMkLst>
        </pc:spChg>
        <pc:spChg chg="mod">
          <ac:chgData name="Bjørn Sætrevik" userId="05a50776-2a63-4405-aa93-0d20fcd7aaee" providerId="ADAL" clId="{E0C18DDF-CC01-4AA7-A29F-4CBA37B01025}" dt="2025-01-24T14:46:47.279" v="3073" actId="20577"/>
          <ac:spMkLst>
            <pc:docMk/>
            <pc:sldMk cId="2299447398" sldId="1654"/>
            <ac:spMk id="3" creationId="{73989093-AE57-0791-6C16-8CAC368D672E}"/>
          </ac:spMkLst>
        </pc:spChg>
        <pc:spChg chg="mod">
          <ac:chgData name="Bjørn Sætrevik" userId="05a50776-2a63-4405-aa93-0d20fcd7aaee" providerId="ADAL" clId="{E0C18DDF-CC01-4AA7-A29F-4CBA37B01025}" dt="2025-01-20T11:52:58.744" v="348" actId="1035"/>
          <ac:spMkLst>
            <pc:docMk/>
            <pc:sldMk cId="2299447398" sldId="1654"/>
            <ac:spMk id="5" creationId="{2A516B5E-F80F-0C10-9919-1A37C61ACEA7}"/>
          </ac:spMkLst>
        </pc:spChg>
        <pc:spChg chg="mod">
          <ac:chgData name="Bjørn Sætrevik" userId="05a50776-2a63-4405-aa93-0d20fcd7aaee" providerId="ADAL" clId="{E0C18DDF-CC01-4AA7-A29F-4CBA37B01025}" dt="2025-01-20T11:52:58.744" v="348" actId="1035"/>
          <ac:spMkLst>
            <pc:docMk/>
            <pc:sldMk cId="2299447398" sldId="1654"/>
            <ac:spMk id="6" creationId="{289642BC-0FCD-9870-C708-00CB97161140}"/>
          </ac:spMkLst>
        </pc:spChg>
        <pc:spChg chg="mod">
          <ac:chgData name="Bjørn Sætrevik" userId="05a50776-2a63-4405-aa93-0d20fcd7aaee" providerId="ADAL" clId="{E0C18DDF-CC01-4AA7-A29F-4CBA37B01025}" dt="2025-01-24T14:42:55.839" v="3069" actId="20577"/>
          <ac:spMkLst>
            <pc:docMk/>
            <pc:sldMk cId="2299447398" sldId="1654"/>
            <ac:spMk id="12" creationId="{89389444-9E5C-6188-8C27-C0B9FD6472FF}"/>
          </ac:spMkLst>
        </pc:spChg>
        <pc:grpChg chg="mod">
          <ac:chgData name="Bjørn Sætrevik" userId="05a50776-2a63-4405-aa93-0d20fcd7aaee" providerId="ADAL" clId="{E0C18DDF-CC01-4AA7-A29F-4CBA37B01025}" dt="2025-01-20T11:52:58.744" v="348" actId="1035"/>
          <ac:grpSpMkLst>
            <pc:docMk/>
            <pc:sldMk cId="2299447398" sldId="1654"/>
            <ac:grpSpMk id="9" creationId="{909F4068-6BF6-FC08-294B-7D8ED59111C1}"/>
          </ac:grpSpMkLst>
        </pc:grpChg>
        <pc:grpChg chg="mod">
          <ac:chgData name="Bjørn Sætrevik" userId="05a50776-2a63-4405-aa93-0d20fcd7aaee" providerId="ADAL" clId="{E0C18DDF-CC01-4AA7-A29F-4CBA37B01025}" dt="2025-01-20T11:52:58.744" v="348" actId="1035"/>
          <ac:grpSpMkLst>
            <pc:docMk/>
            <pc:sldMk cId="2299447398" sldId="1654"/>
            <ac:grpSpMk id="30" creationId="{EA984BB8-64BC-A001-D407-26B89650FD44}"/>
          </ac:grpSpMkLst>
        </pc:grpChg>
        <pc:grpChg chg="mod">
          <ac:chgData name="Bjørn Sætrevik" userId="05a50776-2a63-4405-aa93-0d20fcd7aaee" providerId="ADAL" clId="{E0C18DDF-CC01-4AA7-A29F-4CBA37B01025}" dt="2025-01-20T11:52:58.744" v="348" actId="1035"/>
          <ac:grpSpMkLst>
            <pc:docMk/>
            <pc:sldMk cId="2299447398" sldId="1654"/>
            <ac:grpSpMk id="31" creationId="{5800ECB4-D700-1516-9A35-042F3BA59038}"/>
          </ac:grpSpMkLst>
        </pc:grpChg>
        <pc:grpChg chg="mod">
          <ac:chgData name="Bjørn Sætrevik" userId="05a50776-2a63-4405-aa93-0d20fcd7aaee" providerId="ADAL" clId="{E0C18DDF-CC01-4AA7-A29F-4CBA37B01025}" dt="2025-01-20T11:52:58.744" v="348" actId="1035"/>
          <ac:grpSpMkLst>
            <pc:docMk/>
            <pc:sldMk cId="2299447398" sldId="1654"/>
            <ac:grpSpMk id="32" creationId="{65FCCD45-6928-A410-7C2B-4A28B52BA757}"/>
          </ac:grpSpMkLst>
        </pc:grpChg>
      </pc:sldChg>
      <pc:sldChg chg="add del">
        <pc:chgData name="Bjørn Sætrevik" userId="05a50776-2a63-4405-aa93-0d20fcd7aaee" providerId="ADAL" clId="{E0C18DDF-CC01-4AA7-A29F-4CBA37B01025}" dt="2025-01-14T08:14:51.526" v="60" actId="47"/>
        <pc:sldMkLst>
          <pc:docMk/>
          <pc:sldMk cId="3200067511" sldId="1657"/>
        </pc:sldMkLst>
      </pc:sldChg>
      <pc:sldChg chg="addSp modSp mod ord modNotesTx">
        <pc:chgData name="Bjørn Sætrevik" userId="05a50776-2a63-4405-aa93-0d20fcd7aaee" providerId="ADAL" clId="{E0C18DDF-CC01-4AA7-A29F-4CBA37B01025}" dt="2025-01-17T08:29:40.925" v="192" actId="27636"/>
        <pc:sldMkLst>
          <pc:docMk/>
          <pc:sldMk cId="82463477" sldId="1662"/>
        </pc:sldMkLst>
        <pc:spChg chg="mod">
          <ac:chgData name="Bjørn Sætrevik" userId="05a50776-2a63-4405-aa93-0d20fcd7aaee" providerId="ADAL" clId="{E0C18DDF-CC01-4AA7-A29F-4CBA37B01025}" dt="2025-01-17T08:29:40.925" v="192" actId="27636"/>
          <ac:spMkLst>
            <pc:docMk/>
            <pc:sldMk cId="82463477" sldId="1662"/>
            <ac:spMk id="3" creationId="{9B028E0E-E803-4418-25A6-38A20C17F2CA}"/>
          </ac:spMkLst>
        </pc:spChg>
        <pc:picChg chg="add mod">
          <ac:chgData name="Bjørn Sætrevik" userId="05a50776-2a63-4405-aa93-0d20fcd7aaee" providerId="ADAL" clId="{E0C18DDF-CC01-4AA7-A29F-4CBA37B01025}" dt="2025-01-17T08:28:58.342" v="190" actId="14100"/>
          <ac:picMkLst>
            <pc:docMk/>
            <pc:sldMk cId="82463477" sldId="1662"/>
            <ac:picMk id="5" creationId="{4BA347D9-F283-22AA-C068-BE82EFAD96B4}"/>
          </ac:picMkLst>
        </pc:picChg>
      </pc:sldChg>
      <pc:sldChg chg="modSp mod">
        <pc:chgData name="Bjørn Sætrevik" userId="05a50776-2a63-4405-aa93-0d20fcd7aaee" providerId="ADAL" clId="{E0C18DDF-CC01-4AA7-A29F-4CBA37B01025}" dt="2025-01-27T07:49:07.486" v="4110" actId="27636"/>
        <pc:sldMkLst>
          <pc:docMk/>
          <pc:sldMk cId="610110273" sldId="1663"/>
        </pc:sldMkLst>
        <pc:spChg chg="mod">
          <ac:chgData name="Bjørn Sætrevik" userId="05a50776-2a63-4405-aa93-0d20fcd7aaee" providerId="ADAL" clId="{E0C18DDF-CC01-4AA7-A29F-4CBA37B01025}" dt="2025-01-27T07:49:07.486" v="4110" actId="27636"/>
          <ac:spMkLst>
            <pc:docMk/>
            <pc:sldMk cId="610110273" sldId="1663"/>
            <ac:spMk id="3" creationId="{BED81B1B-5B34-0F61-762F-2651147A6EBB}"/>
          </ac:spMkLst>
        </pc:spChg>
      </pc:sldChg>
      <pc:sldChg chg="mod modShow">
        <pc:chgData name="Bjørn Sætrevik" userId="05a50776-2a63-4405-aa93-0d20fcd7aaee" providerId="ADAL" clId="{E0C18DDF-CC01-4AA7-A29F-4CBA37B01025}" dt="2025-01-14T07:53:30.958" v="34" actId="729"/>
        <pc:sldMkLst>
          <pc:docMk/>
          <pc:sldMk cId="3056932177" sldId="1665"/>
        </pc:sldMkLst>
      </pc:sldChg>
      <pc:sldChg chg="ord">
        <pc:chgData name="Bjørn Sætrevik" userId="05a50776-2a63-4405-aa93-0d20fcd7aaee" providerId="ADAL" clId="{E0C18DDF-CC01-4AA7-A29F-4CBA37B01025}" dt="2025-01-14T07:56:08.599" v="52"/>
        <pc:sldMkLst>
          <pc:docMk/>
          <pc:sldMk cId="2030841981" sldId="1666"/>
        </pc:sldMkLst>
      </pc:sldChg>
      <pc:sldChg chg="modSp mod modNotesTx">
        <pc:chgData name="Bjørn Sætrevik" userId="05a50776-2a63-4405-aa93-0d20fcd7aaee" providerId="ADAL" clId="{E0C18DDF-CC01-4AA7-A29F-4CBA37B01025}" dt="2025-01-27T18:02:29.804" v="5848" actId="20577"/>
        <pc:sldMkLst>
          <pc:docMk/>
          <pc:sldMk cId="1481540663" sldId="1669"/>
        </pc:sldMkLst>
        <pc:spChg chg="mod">
          <ac:chgData name="Bjørn Sætrevik" userId="05a50776-2a63-4405-aa93-0d20fcd7aaee" providerId="ADAL" clId="{E0C18DDF-CC01-4AA7-A29F-4CBA37B01025}" dt="2025-01-27T07:21:16.233" v="3833" actId="1076"/>
          <ac:spMkLst>
            <pc:docMk/>
            <pc:sldMk cId="1481540663" sldId="1669"/>
            <ac:spMk id="2" creationId="{669BD476-53B6-CFD1-5053-0A317FC81323}"/>
          </ac:spMkLst>
        </pc:spChg>
        <pc:spChg chg="mod">
          <ac:chgData name="Bjørn Sætrevik" userId="05a50776-2a63-4405-aa93-0d20fcd7aaee" providerId="ADAL" clId="{E0C18DDF-CC01-4AA7-A29F-4CBA37B01025}" dt="2025-01-27T07:20:24.405" v="3830" actId="1076"/>
          <ac:spMkLst>
            <pc:docMk/>
            <pc:sldMk cId="1481540663" sldId="1669"/>
            <ac:spMk id="6" creationId="{F1B23B66-6E0E-7272-5717-D3D9AC6A130C}"/>
          </ac:spMkLst>
        </pc:spChg>
        <pc:spChg chg="mod">
          <ac:chgData name="Bjørn Sætrevik" userId="05a50776-2a63-4405-aa93-0d20fcd7aaee" providerId="ADAL" clId="{E0C18DDF-CC01-4AA7-A29F-4CBA37B01025}" dt="2025-01-27T18:02:29.804" v="5848" actId="20577"/>
          <ac:spMkLst>
            <pc:docMk/>
            <pc:sldMk cId="1481540663" sldId="1669"/>
            <ac:spMk id="8" creationId="{DA752FF3-90EC-24EE-2BF6-8892906A5DCE}"/>
          </ac:spMkLst>
        </pc:spChg>
        <pc:spChg chg="mod">
          <ac:chgData name="Bjørn Sætrevik" userId="05a50776-2a63-4405-aa93-0d20fcd7aaee" providerId="ADAL" clId="{E0C18DDF-CC01-4AA7-A29F-4CBA37B01025}" dt="2025-01-27T07:21:24.780" v="3834" actId="1076"/>
          <ac:spMkLst>
            <pc:docMk/>
            <pc:sldMk cId="1481540663" sldId="1669"/>
            <ac:spMk id="23" creationId="{118E1E1F-5C3F-6A30-A031-372F2681BD5A}"/>
          </ac:spMkLst>
        </pc:spChg>
        <pc:grpChg chg="mod">
          <ac:chgData name="Bjørn Sætrevik" userId="05a50776-2a63-4405-aa93-0d20fcd7aaee" providerId="ADAL" clId="{E0C18DDF-CC01-4AA7-A29F-4CBA37B01025}" dt="2025-01-27T07:20:33.682" v="3831" actId="1076"/>
          <ac:grpSpMkLst>
            <pc:docMk/>
            <pc:sldMk cId="1481540663" sldId="1669"/>
            <ac:grpSpMk id="24" creationId="{BCDD4274-73BB-275C-A9F6-8C7EBA78FB14}"/>
          </ac:grpSpMkLst>
        </pc:grpChg>
        <pc:grpChg chg="mod">
          <ac:chgData name="Bjørn Sætrevik" userId="05a50776-2a63-4405-aa93-0d20fcd7aaee" providerId="ADAL" clId="{E0C18DDF-CC01-4AA7-A29F-4CBA37B01025}" dt="2025-01-27T07:19:36.952" v="3823" actId="1076"/>
          <ac:grpSpMkLst>
            <pc:docMk/>
            <pc:sldMk cId="1481540663" sldId="1669"/>
            <ac:grpSpMk id="27" creationId="{0B199CCC-CCF0-478F-8A33-F197124F618D}"/>
          </ac:grpSpMkLst>
        </pc:grpChg>
        <pc:grpChg chg="mod">
          <ac:chgData name="Bjørn Sætrevik" userId="05a50776-2a63-4405-aa93-0d20fcd7aaee" providerId="ADAL" clId="{E0C18DDF-CC01-4AA7-A29F-4CBA37B01025}" dt="2025-01-27T07:19:33.365" v="3822" actId="1076"/>
          <ac:grpSpMkLst>
            <pc:docMk/>
            <pc:sldMk cId="1481540663" sldId="1669"/>
            <ac:grpSpMk id="28" creationId="{BAC1E801-8F53-6718-6836-7545030A44B5}"/>
          </ac:grpSpMkLst>
        </pc:grpChg>
      </pc:sldChg>
      <pc:sldChg chg="modSp modAnim">
        <pc:chgData name="Bjørn Sætrevik" userId="05a50776-2a63-4405-aa93-0d20fcd7aaee" providerId="ADAL" clId="{E0C18DDF-CC01-4AA7-A29F-4CBA37B01025}" dt="2025-01-27T18:08:49.306" v="5878" actId="12"/>
        <pc:sldMkLst>
          <pc:docMk/>
          <pc:sldMk cId="373312769" sldId="1670"/>
        </pc:sldMkLst>
        <pc:spChg chg="mod">
          <ac:chgData name="Bjørn Sætrevik" userId="05a50776-2a63-4405-aa93-0d20fcd7aaee" providerId="ADAL" clId="{E0C18DDF-CC01-4AA7-A29F-4CBA37B01025}" dt="2025-01-27T18:08:49.306" v="5878" actId="12"/>
          <ac:spMkLst>
            <pc:docMk/>
            <pc:sldMk cId="373312769" sldId="1670"/>
            <ac:spMk id="3" creationId="{3BC0CE71-B681-682C-733E-4A3D17C15659}"/>
          </ac:spMkLst>
        </pc:spChg>
      </pc:sldChg>
      <pc:sldChg chg="modSp modAnim">
        <pc:chgData name="Bjørn Sætrevik" userId="05a50776-2a63-4405-aa93-0d20fcd7aaee" providerId="ADAL" clId="{E0C18DDF-CC01-4AA7-A29F-4CBA37B01025}" dt="2025-01-27T07:28:28.508" v="3950"/>
        <pc:sldMkLst>
          <pc:docMk/>
          <pc:sldMk cId="2796773821" sldId="1674"/>
        </pc:sldMkLst>
        <pc:spChg chg="mod">
          <ac:chgData name="Bjørn Sætrevik" userId="05a50776-2a63-4405-aa93-0d20fcd7aaee" providerId="ADAL" clId="{E0C18DDF-CC01-4AA7-A29F-4CBA37B01025}" dt="2025-01-27T07:27:55.018" v="3949" actId="20577"/>
          <ac:spMkLst>
            <pc:docMk/>
            <pc:sldMk cId="2796773821" sldId="1674"/>
            <ac:spMk id="3" creationId="{9D73F814-201B-007B-8590-AA29AC96DB97}"/>
          </ac:spMkLst>
        </pc:spChg>
      </pc:sldChg>
      <pc:sldChg chg="addSp delSp modSp mod delAnim modAnim">
        <pc:chgData name="Bjørn Sætrevik" userId="05a50776-2a63-4405-aa93-0d20fcd7aaee" providerId="ADAL" clId="{E0C18DDF-CC01-4AA7-A29F-4CBA37B01025}" dt="2025-01-28T18:10:06.961" v="5892" actId="20577"/>
        <pc:sldMkLst>
          <pc:docMk/>
          <pc:sldMk cId="2748041267" sldId="1675"/>
        </pc:sldMkLst>
        <pc:spChg chg="del">
          <ac:chgData name="Bjørn Sætrevik" userId="05a50776-2a63-4405-aa93-0d20fcd7aaee" providerId="ADAL" clId="{E0C18DDF-CC01-4AA7-A29F-4CBA37B01025}" dt="2025-01-27T07:36:15.466" v="3981" actId="478"/>
          <ac:spMkLst>
            <pc:docMk/>
            <pc:sldMk cId="2748041267" sldId="1675"/>
            <ac:spMk id="3" creationId="{27826ABC-6F57-22F7-DD6D-543EFF65EF7B}"/>
          </ac:spMkLst>
        </pc:spChg>
        <pc:spChg chg="add del mod">
          <ac:chgData name="Bjørn Sætrevik" userId="05a50776-2a63-4405-aa93-0d20fcd7aaee" providerId="ADAL" clId="{E0C18DDF-CC01-4AA7-A29F-4CBA37B01025}" dt="2025-01-27T07:36:18.124" v="3982" actId="478"/>
          <ac:spMkLst>
            <pc:docMk/>
            <pc:sldMk cId="2748041267" sldId="1675"/>
            <ac:spMk id="6" creationId="{0821B370-1047-9E12-F621-954593ACEE3C}"/>
          </ac:spMkLst>
        </pc:spChg>
        <pc:spChg chg="add mod">
          <ac:chgData name="Bjørn Sætrevik" userId="05a50776-2a63-4405-aa93-0d20fcd7aaee" providerId="ADAL" clId="{E0C18DDF-CC01-4AA7-A29F-4CBA37B01025}" dt="2025-01-28T18:10:06.961" v="5892" actId="20577"/>
          <ac:spMkLst>
            <pc:docMk/>
            <pc:sldMk cId="2748041267" sldId="1675"/>
            <ac:spMk id="7" creationId="{DF42212E-FC00-339A-2AAC-54B59F2E8987}"/>
          </ac:spMkLst>
        </pc:spChg>
        <pc:spChg chg="add mod">
          <ac:chgData name="Bjørn Sætrevik" userId="05a50776-2a63-4405-aa93-0d20fcd7aaee" providerId="ADAL" clId="{E0C18DDF-CC01-4AA7-A29F-4CBA37B01025}" dt="2025-01-27T07:40:19.670" v="4026" actId="1076"/>
          <ac:spMkLst>
            <pc:docMk/>
            <pc:sldMk cId="2748041267" sldId="1675"/>
            <ac:spMk id="11" creationId="{5FAE5328-2452-A497-761D-F5B53A222372}"/>
          </ac:spMkLst>
        </pc:spChg>
      </pc:sldChg>
      <pc:sldChg chg="addSp modSp mod modNotesTx">
        <pc:chgData name="Bjørn Sætrevik" userId="05a50776-2a63-4405-aa93-0d20fcd7aaee" providerId="ADAL" clId="{E0C18DDF-CC01-4AA7-A29F-4CBA37B01025}" dt="2025-01-27T07:32:13.117" v="3973" actId="1076"/>
        <pc:sldMkLst>
          <pc:docMk/>
          <pc:sldMk cId="437645943" sldId="1676"/>
        </pc:sldMkLst>
        <pc:spChg chg="add mod">
          <ac:chgData name="Bjørn Sætrevik" userId="05a50776-2a63-4405-aa93-0d20fcd7aaee" providerId="ADAL" clId="{E0C18DDF-CC01-4AA7-A29F-4CBA37B01025}" dt="2025-01-27T07:32:13.117" v="3973" actId="1076"/>
          <ac:spMkLst>
            <pc:docMk/>
            <pc:sldMk cId="437645943" sldId="1676"/>
            <ac:spMk id="5" creationId="{5976C9F6-682A-2862-4DD2-0E7C45CCBEE1}"/>
          </ac:spMkLst>
        </pc:spChg>
      </pc:sldChg>
      <pc:sldChg chg="addSp modSp mod">
        <pc:chgData name="Bjørn Sætrevik" userId="05a50776-2a63-4405-aa93-0d20fcd7aaee" providerId="ADAL" clId="{E0C18DDF-CC01-4AA7-A29F-4CBA37B01025}" dt="2025-01-27T07:47:19.324" v="4059" actId="14100"/>
        <pc:sldMkLst>
          <pc:docMk/>
          <pc:sldMk cId="1758713744" sldId="1679"/>
        </pc:sldMkLst>
        <pc:spChg chg="mod">
          <ac:chgData name="Bjørn Sætrevik" userId="05a50776-2a63-4405-aa93-0d20fcd7aaee" providerId="ADAL" clId="{E0C18DDF-CC01-4AA7-A29F-4CBA37B01025}" dt="2025-01-27T07:46:40.012" v="4051" actId="20577"/>
          <ac:spMkLst>
            <pc:docMk/>
            <pc:sldMk cId="1758713744" sldId="1679"/>
            <ac:spMk id="3" creationId="{60BE4461-F592-331C-ED82-23EE2C4D5157}"/>
          </ac:spMkLst>
        </pc:spChg>
        <pc:spChg chg="add mod">
          <ac:chgData name="Bjørn Sætrevik" userId="05a50776-2a63-4405-aa93-0d20fcd7aaee" providerId="ADAL" clId="{E0C18DDF-CC01-4AA7-A29F-4CBA37B01025}" dt="2025-01-27T07:47:19.324" v="4059" actId="14100"/>
          <ac:spMkLst>
            <pc:docMk/>
            <pc:sldMk cId="1758713744" sldId="1679"/>
            <ac:spMk id="6" creationId="{9E2F8CB4-EE0A-6405-9F4B-6BD997F7E9BB}"/>
          </ac:spMkLst>
        </pc:spChg>
      </pc:sldChg>
      <pc:sldChg chg="delSp modSp mod modShow">
        <pc:chgData name="Bjørn Sætrevik" userId="05a50776-2a63-4405-aa93-0d20fcd7aaee" providerId="ADAL" clId="{E0C18DDF-CC01-4AA7-A29F-4CBA37B01025}" dt="2025-01-14T07:55:35.143" v="49" actId="729"/>
        <pc:sldMkLst>
          <pc:docMk/>
          <pc:sldMk cId="3377198087" sldId="1680"/>
        </pc:sldMkLst>
        <pc:spChg chg="mod">
          <ac:chgData name="Bjørn Sætrevik" userId="05a50776-2a63-4405-aa93-0d20fcd7aaee" providerId="ADAL" clId="{E0C18DDF-CC01-4AA7-A29F-4CBA37B01025}" dt="2025-01-14T07:55:00.024" v="46" actId="14100"/>
          <ac:spMkLst>
            <pc:docMk/>
            <pc:sldMk cId="3377198087" sldId="1680"/>
            <ac:spMk id="2" creationId="{B8FC2785-20EB-1ECB-3532-A9EDC5FF45E9}"/>
          </ac:spMkLst>
        </pc:spChg>
        <pc:picChg chg="mod">
          <ac:chgData name="Bjørn Sætrevik" userId="05a50776-2a63-4405-aa93-0d20fcd7aaee" providerId="ADAL" clId="{E0C18DDF-CC01-4AA7-A29F-4CBA37B01025}" dt="2025-01-14T07:54:33.827" v="36"/>
          <ac:picMkLst>
            <pc:docMk/>
            <pc:sldMk cId="3377198087" sldId="1680"/>
            <ac:picMk id="6" creationId="{D9455872-DE1F-F26E-4217-3C0961A61E1D}"/>
          </ac:picMkLst>
        </pc:picChg>
        <pc:picChg chg="mod">
          <ac:chgData name="Bjørn Sætrevik" userId="05a50776-2a63-4405-aa93-0d20fcd7aaee" providerId="ADAL" clId="{E0C18DDF-CC01-4AA7-A29F-4CBA37B01025}" dt="2025-01-14T07:55:23.498" v="48" actId="1076"/>
          <ac:picMkLst>
            <pc:docMk/>
            <pc:sldMk cId="3377198087" sldId="1680"/>
            <ac:picMk id="8" creationId="{8426EE37-004F-FCF6-8D09-70B82C3157F3}"/>
          </ac:picMkLst>
        </pc:picChg>
      </pc:sldChg>
      <pc:sldChg chg="mod modShow">
        <pc:chgData name="Bjørn Sætrevik" userId="05a50776-2a63-4405-aa93-0d20fcd7aaee" providerId="ADAL" clId="{E0C18DDF-CC01-4AA7-A29F-4CBA37B01025}" dt="2025-01-14T07:56:12.652" v="53" actId="729"/>
        <pc:sldMkLst>
          <pc:docMk/>
          <pc:sldMk cId="645369263" sldId="1681"/>
        </pc:sldMkLst>
      </pc:sldChg>
      <pc:sldChg chg="add">
        <pc:chgData name="Bjørn Sætrevik" userId="05a50776-2a63-4405-aa93-0d20fcd7aaee" providerId="ADAL" clId="{E0C18DDF-CC01-4AA7-A29F-4CBA37B01025}" dt="2025-01-14T08:14:10.194" v="57"/>
        <pc:sldMkLst>
          <pc:docMk/>
          <pc:sldMk cId="3364240851" sldId="1687"/>
        </pc:sldMkLst>
      </pc:sldChg>
      <pc:sldChg chg="modSp add mod">
        <pc:chgData name="Bjørn Sætrevik" userId="05a50776-2a63-4405-aa93-0d20fcd7aaee" providerId="ADAL" clId="{E0C18DDF-CC01-4AA7-A29F-4CBA37B01025}" dt="2025-01-27T08:11:29.996" v="4674" actId="6549"/>
        <pc:sldMkLst>
          <pc:docMk/>
          <pc:sldMk cId="1326060762" sldId="1688"/>
        </pc:sldMkLst>
        <pc:spChg chg="mod">
          <ac:chgData name="Bjørn Sætrevik" userId="05a50776-2a63-4405-aa93-0d20fcd7aaee" providerId="ADAL" clId="{E0C18DDF-CC01-4AA7-A29F-4CBA37B01025}" dt="2025-01-20T11:52:39.748" v="320" actId="20577"/>
          <ac:spMkLst>
            <pc:docMk/>
            <pc:sldMk cId="1326060762" sldId="1688"/>
            <ac:spMk id="2" creationId="{5525DBC3-9E9D-6993-5556-B04255A4711D}"/>
          </ac:spMkLst>
        </pc:spChg>
        <pc:spChg chg="mod">
          <ac:chgData name="Bjørn Sætrevik" userId="05a50776-2a63-4405-aa93-0d20fcd7aaee" providerId="ADAL" clId="{E0C18DDF-CC01-4AA7-A29F-4CBA37B01025}" dt="2025-01-27T08:11:29.996" v="4674" actId="6549"/>
          <ac:spMkLst>
            <pc:docMk/>
            <pc:sldMk cId="1326060762" sldId="1688"/>
            <ac:spMk id="3" creationId="{1A49682C-1807-38E3-CBE4-70FFE204140B}"/>
          </ac:spMkLst>
        </pc:spChg>
      </pc:sldChg>
      <pc:sldChg chg="mod modShow">
        <pc:chgData name="Bjørn Sætrevik" userId="05a50776-2a63-4405-aa93-0d20fcd7aaee" providerId="ADAL" clId="{E0C18DDF-CC01-4AA7-A29F-4CBA37B01025}" dt="2025-01-14T07:55:52.531" v="50" actId="729"/>
        <pc:sldMkLst>
          <pc:docMk/>
          <pc:sldMk cId="3416899816" sldId="1691"/>
        </pc:sldMkLst>
      </pc:sldChg>
      <pc:sldChg chg="modSp">
        <pc:chgData name="Bjørn Sætrevik" userId="05a50776-2a63-4405-aa93-0d20fcd7aaee" providerId="ADAL" clId="{E0C18DDF-CC01-4AA7-A29F-4CBA37B01025}" dt="2025-01-27T07:48:33.860" v="4106" actId="6549"/>
        <pc:sldMkLst>
          <pc:docMk/>
          <pc:sldMk cId="1917913462" sldId="1702"/>
        </pc:sldMkLst>
        <pc:spChg chg="mod">
          <ac:chgData name="Bjørn Sætrevik" userId="05a50776-2a63-4405-aa93-0d20fcd7aaee" providerId="ADAL" clId="{E0C18DDF-CC01-4AA7-A29F-4CBA37B01025}" dt="2025-01-27T07:48:33.860" v="4106" actId="6549"/>
          <ac:spMkLst>
            <pc:docMk/>
            <pc:sldMk cId="1917913462" sldId="1702"/>
            <ac:spMk id="3" creationId="{328B97C0-3E6C-1127-C00E-4E614123DE7E}"/>
          </ac:spMkLst>
        </pc:spChg>
      </pc:sldChg>
      <pc:sldChg chg="modSp add mod modShow">
        <pc:chgData name="Bjørn Sætrevik" userId="05a50776-2a63-4405-aa93-0d20fcd7aaee" providerId="ADAL" clId="{E0C18DDF-CC01-4AA7-A29F-4CBA37B01025}" dt="2025-01-27T10:43:37.601" v="4723" actId="27636"/>
        <pc:sldMkLst>
          <pc:docMk/>
          <pc:sldMk cId="2528237601" sldId="1703"/>
        </pc:sldMkLst>
        <pc:spChg chg="mod">
          <ac:chgData name="Bjørn Sætrevik" userId="05a50776-2a63-4405-aa93-0d20fcd7aaee" providerId="ADAL" clId="{E0C18DDF-CC01-4AA7-A29F-4CBA37B01025}" dt="2025-01-27T10:43:22.523" v="4714" actId="20577"/>
          <ac:spMkLst>
            <pc:docMk/>
            <pc:sldMk cId="2528237601" sldId="1703"/>
            <ac:spMk id="2" creationId="{A5A3A37F-A383-1B53-939C-4E0FA57E2DD7}"/>
          </ac:spMkLst>
        </pc:spChg>
        <pc:spChg chg="mod">
          <ac:chgData name="Bjørn Sætrevik" userId="05a50776-2a63-4405-aa93-0d20fcd7aaee" providerId="ADAL" clId="{E0C18DDF-CC01-4AA7-A29F-4CBA37B01025}" dt="2025-01-27T10:43:37.601" v="4723" actId="27636"/>
          <ac:spMkLst>
            <pc:docMk/>
            <pc:sldMk cId="2528237601" sldId="1703"/>
            <ac:spMk id="3" creationId="{4A77E210-DB01-27AC-372E-CC3ACB7366F5}"/>
          </ac:spMkLst>
        </pc:spChg>
      </pc:sldChg>
      <pc:sldChg chg="add del">
        <pc:chgData name="Bjørn Sætrevik" userId="05a50776-2a63-4405-aa93-0d20fcd7aaee" providerId="ADAL" clId="{E0C18DDF-CC01-4AA7-A29F-4CBA37B01025}" dt="2025-01-14T08:14:13.074" v="58" actId="47"/>
        <pc:sldMkLst>
          <pc:docMk/>
          <pc:sldMk cId="2624613113" sldId="1704"/>
        </pc:sldMkLst>
      </pc:sldChg>
      <pc:sldChg chg="modSp add mod">
        <pc:chgData name="Bjørn Sætrevik" userId="05a50776-2a63-4405-aa93-0d20fcd7aaee" providerId="ADAL" clId="{E0C18DDF-CC01-4AA7-A29F-4CBA37B01025}" dt="2025-01-27T13:15:34.003" v="5644" actId="20577"/>
        <pc:sldMkLst>
          <pc:docMk/>
          <pc:sldMk cId="3792346895" sldId="1705"/>
        </pc:sldMkLst>
        <pc:spChg chg="mod">
          <ac:chgData name="Bjørn Sætrevik" userId="05a50776-2a63-4405-aa93-0d20fcd7aaee" providerId="ADAL" clId="{E0C18DDF-CC01-4AA7-A29F-4CBA37B01025}" dt="2025-01-27T13:15:34.003" v="5644" actId="20577"/>
          <ac:spMkLst>
            <pc:docMk/>
            <pc:sldMk cId="3792346895" sldId="1705"/>
            <ac:spMk id="2" creationId="{748D4381-7591-CE69-47A0-E69F13E2BFE7}"/>
          </ac:spMkLst>
        </pc:spChg>
        <pc:spChg chg="mod">
          <ac:chgData name="Bjørn Sætrevik" userId="05a50776-2a63-4405-aa93-0d20fcd7aaee" providerId="ADAL" clId="{E0C18DDF-CC01-4AA7-A29F-4CBA37B01025}" dt="2025-01-27T12:45:51.383" v="5554" actId="6549"/>
          <ac:spMkLst>
            <pc:docMk/>
            <pc:sldMk cId="3792346895" sldId="1705"/>
            <ac:spMk id="3" creationId="{027F6B96-602D-379A-C5F6-554EBC585F93}"/>
          </ac:spMkLst>
        </pc:spChg>
      </pc:sldChg>
      <pc:sldChg chg="modSp add mod modAnim modNotesTx">
        <pc:chgData name="Bjørn Sætrevik" userId="05a50776-2a63-4405-aa93-0d20fcd7aaee" providerId="ADAL" clId="{E0C18DDF-CC01-4AA7-A29F-4CBA37B01025}" dt="2025-01-14T08:15:52.513" v="84" actId="6549"/>
        <pc:sldMkLst>
          <pc:docMk/>
          <pc:sldMk cId="3576342019" sldId="1706"/>
        </pc:sldMkLst>
        <pc:spChg chg="mod">
          <ac:chgData name="Bjørn Sætrevik" userId="05a50776-2a63-4405-aa93-0d20fcd7aaee" providerId="ADAL" clId="{E0C18DDF-CC01-4AA7-A29F-4CBA37B01025}" dt="2025-01-14T08:15:41.500" v="82" actId="27636"/>
          <ac:spMkLst>
            <pc:docMk/>
            <pc:sldMk cId="3576342019" sldId="1706"/>
            <ac:spMk id="3" creationId="{91DD4D7F-9115-2015-321F-435A93EBDD20}"/>
          </ac:spMkLst>
        </pc:spChg>
      </pc:sldChg>
      <pc:sldChg chg="addSp delSp modSp add mod delAnim modAnim modNotesTx">
        <pc:chgData name="Bjørn Sætrevik" userId="05a50776-2a63-4405-aa93-0d20fcd7aaee" providerId="ADAL" clId="{E0C18DDF-CC01-4AA7-A29F-4CBA37B01025}" dt="2025-01-27T17:54:25.517" v="5688" actId="14100"/>
        <pc:sldMkLst>
          <pc:docMk/>
          <pc:sldMk cId="841265005" sldId="1707"/>
        </pc:sldMkLst>
        <pc:spChg chg="mod">
          <ac:chgData name="Bjørn Sætrevik" userId="05a50776-2a63-4405-aa93-0d20fcd7aaee" providerId="ADAL" clId="{E0C18DDF-CC01-4AA7-A29F-4CBA37B01025}" dt="2025-01-20T12:19:42.096" v="563" actId="20577"/>
          <ac:spMkLst>
            <pc:docMk/>
            <pc:sldMk cId="841265005" sldId="1707"/>
            <ac:spMk id="2" creationId="{0BAF8F86-7B88-AD05-1A6E-75CFA074D2D8}"/>
          </ac:spMkLst>
        </pc:spChg>
        <pc:spChg chg="mod">
          <ac:chgData name="Bjørn Sætrevik" userId="05a50776-2a63-4405-aa93-0d20fcd7aaee" providerId="ADAL" clId="{E0C18DDF-CC01-4AA7-A29F-4CBA37B01025}" dt="2025-01-27T17:52:18.478" v="5680" actId="207"/>
          <ac:spMkLst>
            <pc:docMk/>
            <pc:sldMk cId="841265005" sldId="1707"/>
            <ac:spMk id="3" creationId="{12A4963E-A991-EB88-C23B-2D0C5ABE027D}"/>
          </ac:spMkLst>
        </pc:spChg>
        <pc:spChg chg="add mod">
          <ac:chgData name="Bjørn Sætrevik" userId="05a50776-2a63-4405-aa93-0d20fcd7aaee" providerId="ADAL" clId="{E0C18DDF-CC01-4AA7-A29F-4CBA37B01025}" dt="2025-01-20T12:38:04.094" v="1088" actId="164"/>
          <ac:spMkLst>
            <pc:docMk/>
            <pc:sldMk cId="841265005" sldId="1707"/>
            <ac:spMk id="8" creationId="{7852BF4E-7114-2704-8489-7FB19F073D31}"/>
          </ac:spMkLst>
        </pc:spChg>
        <pc:grpChg chg="add mod ord">
          <ac:chgData name="Bjørn Sætrevik" userId="05a50776-2a63-4405-aa93-0d20fcd7aaee" providerId="ADAL" clId="{E0C18DDF-CC01-4AA7-A29F-4CBA37B01025}" dt="2025-01-20T12:47:37.798" v="1597" actId="688"/>
          <ac:grpSpMkLst>
            <pc:docMk/>
            <pc:sldMk cId="841265005" sldId="1707"/>
            <ac:grpSpMk id="9" creationId="{AF0C580B-6CEF-0F46-FE18-017EC51F9631}"/>
          </ac:grpSpMkLst>
        </pc:grpChg>
        <pc:picChg chg="add mod">
          <ac:chgData name="Bjørn Sætrevik" userId="05a50776-2a63-4405-aa93-0d20fcd7aaee" providerId="ADAL" clId="{E0C18DDF-CC01-4AA7-A29F-4CBA37B01025}" dt="2025-01-20T12:38:04.094" v="1088" actId="164"/>
          <ac:picMkLst>
            <pc:docMk/>
            <pc:sldMk cId="841265005" sldId="1707"/>
            <ac:picMk id="6" creationId="{BF662F94-33EB-8F7F-0980-97C64A4D21AD}"/>
          </ac:picMkLst>
        </pc:picChg>
        <pc:picChg chg="add mod">
          <ac:chgData name="Bjørn Sætrevik" userId="05a50776-2a63-4405-aa93-0d20fcd7aaee" providerId="ADAL" clId="{E0C18DDF-CC01-4AA7-A29F-4CBA37B01025}" dt="2025-01-27T17:54:25.517" v="5688" actId="14100"/>
          <ac:picMkLst>
            <pc:docMk/>
            <pc:sldMk cId="841265005" sldId="1707"/>
            <ac:picMk id="7" creationId="{697FC80E-31A7-08CF-85DC-A29F54C3C1A4}"/>
          </ac:picMkLst>
        </pc:picChg>
      </pc:sldChg>
      <pc:sldChg chg="addSp delSp modSp new mod modAnim modShow">
        <pc:chgData name="Bjørn Sætrevik" userId="05a50776-2a63-4405-aa93-0d20fcd7aaee" providerId="ADAL" clId="{E0C18DDF-CC01-4AA7-A29F-4CBA37B01025}" dt="2025-01-17T08:30:56.322" v="193" actId="729"/>
        <pc:sldMkLst>
          <pc:docMk/>
          <pc:sldMk cId="2877326982" sldId="1708"/>
        </pc:sldMkLst>
        <pc:picChg chg="add mod modCrop">
          <ac:chgData name="Bjørn Sætrevik" userId="05a50776-2a63-4405-aa93-0d20fcd7aaee" providerId="ADAL" clId="{E0C18DDF-CC01-4AA7-A29F-4CBA37B01025}" dt="2025-01-17T08:23:41.913" v="159" actId="1076"/>
          <ac:picMkLst>
            <pc:docMk/>
            <pc:sldMk cId="2877326982" sldId="1708"/>
            <ac:picMk id="5" creationId="{A04DECAF-079B-50FE-F363-AF5322CD791E}"/>
          </ac:picMkLst>
        </pc:picChg>
        <pc:picChg chg="add mod modCrop">
          <ac:chgData name="Bjørn Sætrevik" userId="05a50776-2a63-4405-aa93-0d20fcd7aaee" providerId="ADAL" clId="{E0C18DDF-CC01-4AA7-A29F-4CBA37B01025}" dt="2025-01-17T08:24:05.254" v="160" actId="1035"/>
          <ac:picMkLst>
            <pc:docMk/>
            <pc:sldMk cId="2877326982" sldId="1708"/>
            <ac:picMk id="7" creationId="{13F46DC0-AAC3-6381-77EB-0BE6640ED3C4}"/>
          </ac:picMkLst>
        </pc:picChg>
        <pc:picChg chg="add mod modCrop">
          <ac:chgData name="Bjørn Sætrevik" userId="05a50776-2a63-4405-aa93-0d20fcd7aaee" providerId="ADAL" clId="{E0C18DDF-CC01-4AA7-A29F-4CBA37B01025}" dt="2025-01-17T08:23:41.913" v="159" actId="1076"/>
          <ac:picMkLst>
            <pc:docMk/>
            <pc:sldMk cId="2877326982" sldId="1708"/>
            <ac:picMk id="8" creationId="{4D06B9E5-8EB4-D066-291B-C38FC49E0128}"/>
          </ac:picMkLst>
        </pc:picChg>
      </pc:sldChg>
      <pc:sldChg chg="modSp add mod">
        <pc:chgData name="Bjørn Sætrevik" userId="05a50776-2a63-4405-aa93-0d20fcd7aaee" providerId="ADAL" clId="{E0C18DDF-CC01-4AA7-A29F-4CBA37B01025}" dt="2025-01-20T11:45:45.030" v="255" actId="20577"/>
        <pc:sldMkLst>
          <pc:docMk/>
          <pc:sldMk cId="1212812852" sldId="1709"/>
        </pc:sldMkLst>
        <pc:spChg chg="mod">
          <ac:chgData name="Bjørn Sætrevik" userId="05a50776-2a63-4405-aa93-0d20fcd7aaee" providerId="ADAL" clId="{E0C18DDF-CC01-4AA7-A29F-4CBA37B01025}" dt="2025-01-20T11:45:42.793" v="254" actId="20577"/>
          <ac:spMkLst>
            <pc:docMk/>
            <pc:sldMk cId="1212812852" sldId="1709"/>
            <ac:spMk id="8" creationId="{16965620-5C90-7A8A-52AA-06F8B60A940C}"/>
          </ac:spMkLst>
        </pc:spChg>
        <pc:spChg chg="mod">
          <ac:chgData name="Bjørn Sætrevik" userId="05a50776-2a63-4405-aa93-0d20fcd7aaee" providerId="ADAL" clId="{E0C18DDF-CC01-4AA7-A29F-4CBA37B01025}" dt="2025-01-20T11:45:45.030" v="255" actId="20577"/>
          <ac:spMkLst>
            <pc:docMk/>
            <pc:sldMk cId="1212812852" sldId="1709"/>
            <ac:spMk id="9" creationId="{EEF3AC14-F1E5-E907-F6AF-4A4BF6E2D676}"/>
          </ac:spMkLst>
        </pc:spChg>
      </pc:sldChg>
      <pc:sldChg chg="modSp add mod">
        <pc:chgData name="Bjørn Sætrevik" userId="05a50776-2a63-4405-aa93-0d20fcd7aaee" providerId="ADAL" clId="{E0C18DDF-CC01-4AA7-A29F-4CBA37B01025}" dt="2025-01-20T11:46:14.807" v="307" actId="20577"/>
        <pc:sldMkLst>
          <pc:docMk/>
          <pc:sldMk cId="3976627781" sldId="1710"/>
        </pc:sldMkLst>
        <pc:spChg chg="mod">
          <ac:chgData name="Bjørn Sætrevik" userId="05a50776-2a63-4405-aa93-0d20fcd7aaee" providerId="ADAL" clId="{E0C18DDF-CC01-4AA7-A29F-4CBA37B01025}" dt="2025-01-20T11:46:00.373" v="262" actId="20577"/>
          <ac:spMkLst>
            <pc:docMk/>
            <pc:sldMk cId="3976627781" sldId="1710"/>
            <ac:spMk id="2" creationId="{5CA5EC2A-1BF7-EBB3-8916-535181BA84B3}"/>
          </ac:spMkLst>
        </pc:spChg>
        <pc:spChg chg="mod">
          <ac:chgData name="Bjørn Sætrevik" userId="05a50776-2a63-4405-aa93-0d20fcd7aaee" providerId="ADAL" clId="{E0C18DDF-CC01-4AA7-A29F-4CBA37B01025}" dt="2025-01-20T11:46:14.807" v="307" actId="20577"/>
          <ac:spMkLst>
            <pc:docMk/>
            <pc:sldMk cId="3976627781" sldId="1710"/>
            <ac:spMk id="3" creationId="{8E55891B-F73F-69C3-8EE6-C16802748F3B}"/>
          </ac:spMkLst>
        </pc:spChg>
      </pc:sldChg>
      <pc:sldChg chg="addSp modSp add mod modAnim">
        <pc:chgData name="Bjørn Sætrevik" userId="05a50776-2a63-4405-aa93-0d20fcd7aaee" providerId="ADAL" clId="{E0C18DDF-CC01-4AA7-A29F-4CBA37B01025}" dt="2025-01-27T12:49:06.688" v="5626" actId="20577"/>
        <pc:sldMkLst>
          <pc:docMk/>
          <pc:sldMk cId="1470209838" sldId="1711"/>
        </pc:sldMkLst>
        <pc:spChg chg="mod">
          <ac:chgData name="Bjørn Sætrevik" userId="05a50776-2a63-4405-aa93-0d20fcd7aaee" providerId="ADAL" clId="{E0C18DDF-CC01-4AA7-A29F-4CBA37B01025}" dt="2025-01-20T12:20:46.748" v="618" actId="14100"/>
          <ac:spMkLst>
            <pc:docMk/>
            <pc:sldMk cId="1470209838" sldId="1711"/>
            <ac:spMk id="2" creationId="{F8C5C3E8-0587-4088-8723-FC48D892CC31}"/>
          </ac:spMkLst>
        </pc:spChg>
        <pc:spChg chg="mod">
          <ac:chgData name="Bjørn Sætrevik" userId="05a50776-2a63-4405-aa93-0d20fcd7aaee" providerId="ADAL" clId="{E0C18DDF-CC01-4AA7-A29F-4CBA37B01025}" dt="2025-01-27T12:49:06.688" v="5626" actId="20577"/>
          <ac:spMkLst>
            <pc:docMk/>
            <pc:sldMk cId="1470209838" sldId="1711"/>
            <ac:spMk id="3" creationId="{9C1BC373-8C03-3B68-7571-DA5073B6231E}"/>
          </ac:spMkLst>
        </pc:spChg>
        <pc:picChg chg="add mod">
          <ac:chgData name="Bjørn Sætrevik" userId="05a50776-2a63-4405-aa93-0d20fcd7aaee" providerId="ADAL" clId="{E0C18DDF-CC01-4AA7-A29F-4CBA37B01025}" dt="2025-01-20T12:29:26.591" v="1053" actId="1076"/>
          <ac:picMkLst>
            <pc:docMk/>
            <pc:sldMk cId="1470209838" sldId="1711"/>
            <ac:picMk id="6" creationId="{79486E31-F1E7-9A6A-BDD7-702E6BCBD1FE}"/>
          </ac:picMkLst>
        </pc:picChg>
      </pc:sldChg>
      <pc:sldChg chg="addSp modSp add mod modAnim modNotesTx">
        <pc:chgData name="Bjørn Sætrevik" userId="05a50776-2a63-4405-aa93-0d20fcd7aaee" providerId="ADAL" clId="{E0C18DDF-CC01-4AA7-A29F-4CBA37B01025}" dt="2025-01-27T08:10:27.400" v="4670" actId="20577"/>
        <pc:sldMkLst>
          <pc:docMk/>
          <pc:sldMk cId="472257872" sldId="1712"/>
        </pc:sldMkLst>
        <pc:spChg chg="mod">
          <ac:chgData name="Bjørn Sætrevik" userId="05a50776-2a63-4405-aa93-0d20fcd7aaee" providerId="ADAL" clId="{E0C18DDF-CC01-4AA7-A29F-4CBA37B01025}" dt="2025-01-20T13:09:44.293" v="1657" actId="20577"/>
          <ac:spMkLst>
            <pc:docMk/>
            <pc:sldMk cId="472257872" sldId="1712"/>
            <ac:spMk id="2" creationId="{62005E51-E441-46FA-4AD4-36FE5D9DA445}"/>
          </ac:spMkLst>
        </pc:spChg>
        <pc:spChg chg="mod">
          <ac:chgData name="Bjørn Sætrevik" userId="05a50776-2a63-4405-aa93-0d20fcd7aaee" providerId="ADAL" clId="{E0C18DDF-CC01-4AA7-A29F-4CBA37B01025}" dt="2025-01-27T08:09:40.585" v="4592" actId="20577"/>
          <ac:spMkLst>
            <pc:docMk/>
            <pc:sldMk cId="472257872" sldId="1712"/>
            <ac:spMk id="3" creationId="{2ED5FE68-342C-9FBE-C216-7CF25B48B4E4}"/>
          </ac:spMkLst>
        </pc:spChg>
        <pc:spChg chg="add mod">
          <ac:chgData name="Bjørn Sætrevik" userId="05a50776-2a63-4405-aa93-0d20fcd7aaee" providerId="ADAL" clId="{E0C18DDF-CC01-4AA7-A29F-4CBA37B01025}" dt="2025-01-27T08:10:27.400" v="4670" actId="20577"/>
          <ac:spMkLst>
            <pc:docMk/>
            <pc:sldMk cId="472257872" sldId="1712"/>
            <ac:spMk id="5" creationId="{3D0359C6-DE42-5050-CF4F-0167CF8C5F82}"/>
          </ac:spMkLst>
        </pc:spChg>
      </pc:sldChg>
      <pc:sldChg chg="modSp add mod modShow">
        <pc:chgData name="Bjørn Sætrevik" userId="05a50776-2a63-4405-aa93-0d20fcd7aaee" providerId="ADAL" clId="{E0C18DDF-CC01-4AA7-A29F-4CBA37B01025}" dt="2025-01-20T13:28:58.089" v="2078" actId="729"/>
        <pc:sldMkLst>
          <pc:docMk/>
          <pc:sldMk cId="1095885133" sldId="1713"/>
        </pc:sldMkLst>
        <pc:spChg chg="mod">
          <ac:chgData name="Bjørn Sætrevik" userId="05a50776-2a63-4405-aa93-0d20fcd7aaee" providerId="ADAL" clId="{E0C18DDF-CC01-4AA7-A29F-4CBA37B01025}" dt="2025-01-20T13:28:54.054" v="2077" actId="20577"/>
          <ac:spMkLst>
            <pc:docMk/>
            <pc:sldMk cId="1095885133" sldId="1713"/>
            <ac:spMk id="2" creationId="{C4A2D02C-8464-90AB-3C1B-BFD4E216165F}"/>
          </ac:spMkLst>
        </pc:spChg>
        <pc:spChg chg="mod">
          <ac:chgData name="Bjørn Sætrevik" userId="05a50776-2a63-4405-aa93-0d20fcd7aaee" providerId="ADAL" clId="{E0C18DDF-CC01-4AA7-A29F-4CBA37B01025}" dt="2025-01-20T13:28:48.275" v="2061" actId="27636"/>
          <ac:spMkLst>
            <pc:docMk/>
            <pc:sldMk cId="1095885133" sldId="1713"/>
            <ac:spMk id="3" creationId="{F35DA75F-604F-BACD-D2A7-E9B831DDD46B}"/>
          </ac:spMkLst>
        </pc:spChg>
      </pc:sldChg>
      <pc:sldChg chg="addSp modSp add mod ord modAnim modNotesTx">
        <pc:chgData name="Bjørn Sætrevik" userId="05a50776-2a63-4405-aa93-0d20fcd7aaee" providerId="ADAL" clId="{E0C18DDF-CC01-4AA7-A29F-4CBA37B01025}" dt="2025-01-27T07:55:59.112" v="4323"/>
        <pc:sldMkLst>
          <pc:docMk/>
          <pc:sldMk cId="201951005" sldId="1714"/>
        </pc:sldMkLst>
        <pc:spChg chg="mod">
          <ac:chgData name="Bjørn Sætrevik" userId="05a50776-2a63-4405-aa93-0d20fcd7aaee" providerId="ADAL" clId="{E0C18DDF-CC01-4AA7-A29F-4CBA37B01025}" dt="2025-01-24T14:47:14.028" v="3100" actId="20577"/>
          <ac:spMkLst>
            <pc:docMk/>
            <pc:sldMk cId="201951005" sldId="1714"/>
            <ac:spMk id="2" creationId="{709AE65F-8471-15DC-D5BF-9162E3857A90}"/>
          </ac:spMkLst>
        </pc:spChg>
        <pc:spChg chg="mod">
          <ac:chgData name="Bjørn Sætrevik" userId="05a50776-2a63-4405-aa93-0d20fcd7aaee" providerId="ADAL" clId="{E0C18DDF-CC01-4AA7-A29F-4CBA37B01025}" dt="2025-01-27T07:55:52.914" v="4322" actId="15"/>
          <ac:spMkLst>
            <pc:docMk/>
            <pc:sldMk cId="201951005" sldId="1714"/>
            <ac:spMk id="3" creationId="{B78A1E19-BF75-E2D1-841E-60BEEEB0ACA8}"/>
          </ac:spMkLst>
        </pc:spChg>
        <pc:picChg chg="add mod modCrop">
          <ac:chgData name="Bjørn Sætrevik" userId="05a50776-2a63-4405-aa93-0d20fcd7aaee" providerId="ADAL" clId="{E0C18DDF-CC01-4AA7-A29F-4CBA37B01025}" dt="2025-01-24T14:47:48.839" v="3105" actId="14100"/>
          <ac:picMkLst>
            <pc:docMk/>
            <pc:sldMk cId="201951005" sldId="1714"/>
            <ac:picMk id="6" creationId="{AFEBD1FD-9BEF-678E-75A4-897751CF742A}"/>
          </ac:picMkLst>
        </pc:picChg>
      </pc:sldChg>
      <pc:sldChg chg="addSp delSp modSp new mod ord modAnim modNotesTx">
        <pc:chgData name="Bjørn Sætrevik" userId="05a50776-2a63-4405-aa93-0d20fcd7aaee" providerId="ADAL" clId="{E0C18DDF-CC01-4AA7-A29F-4CBA37B01025}" dt="2025-01-27T14:12:05.915" v="5655" actId="20577"/>
        <pc:sldMkLst>
          <pc:docMk/>
          <pc:sldMk cId="1060631117" sldId="1715"/>
        </pc:sldMkLst>
        <pc:spChg chg="mod">
          <ac:chgData name="Bjørn Sætrevik" userId="05a50776-2a63-4405-aa93-0d20fcd7aaee" providerId="ADAL" clId="{E0C18DDF-CC01-4AA7-A29F-4CBA37B01025}" dt="2025-01-27T14:12:05.915" v="5655" actId="20577"/>
          <ac:spMkLst>
            <pc:docMk/>
            <pc:sldMk cId="1060631117" sldId="1715"/>
            <ac:spMk id="2" creationId="{8C876BF5-48D9-C44E-F58C-6822933BB98D}"/>
          </ac:spMkLst>
        </pc:spChg>
        <pc:spChg chg="mod">
          <ac:chgData name="Bjørn Sætrevik" userId="05a50776-2a63-4405-aa93-0d20fcd7aaee" providerId="ADAL" clId="{E0C18DDF-CC01-4AA7-A29F-4CBA37B01025}" dt="2025-01-27T08:01:11.404" v="4445" actId="27636"/>
          <ac:spMkLst>
            <pc:docMk/>
            <pc:sldMk cId="1060631117" sldId="1715"/>
            <ac:spMk id="3" creationId="{072E6F12-84A9-E0CF-BBA0-FD13383B5C0A}"/>
          </ac:spMkLst>
        </pc:spChg>
        <pc:picChg chg="add mod">
          <ac:chgData name="Bjørn Sætrevik" userId="05a50776-2a63-4405-aa93-0d20fcd7aaee" providerId="ADAL" clId="{E0C18DDF-CC01-4AA7-A29F-4CBA37B01025}" dt="2025-01-25T10:36:31.175" v="3790"/>
          <ac:picMkLst>
            <pc:docMk/>
            <pc:sldMk cId="1060631117" sldId="1715"/>
            <ac:picMk id="8" creationId="{25C2960A-52A4-DDA4-59D0-3F0DD7788097}"/>
          </ac:picMkLst>
        </pc:picChg>
      </pc:sldChg>
      <pc:sldChg chg="add del">
        <pc:chgData name="Bjørn Sætrevik" userId="05a50776-2a63-4405-aa93-0d20fcd7aaee" providerId="ADAL" clId="{E0C18DDF-CC01-4AA7-A29F-4CBA37B01025}" dt="2025-01-24T14:51:45.794" v="3372"/>
        <pc:sldMkLst>
          <pc:docMk/>
          <pc:sldMk cId="1863375609" sldId="1715"/>
        </pc:sldMkLst>
      </pc:sldChg>
      <pc:sldChg chg="delSp modSp add mod delAnim">
        <pc:chgData name="Bjørn Sætrevik" userId="05a50776-2a63-4405-aa93-0d20fcd7aaee" providerId="ADAL" clId="{E0C18DDF-CC01-4AA7-A29F-4CBA37B01025}" dt="2025-01-27T10:38:25.290" v="4680"/>
        <pc:sldMkLst>
          <pc:docMk/>
          <pc:sldMk cId="4166573478" sldId="1716"/>
        </pc:sldMkLst>
        <pc:spChg chg="mod">
          <ac:chgData name="Bjørn Sætrevik" userId="05a50776-2a63-4405-aa93-0d20fcd7aaee" providerId="ADAL" clId="{E0C18DDF-CC01-4AA7-A29F-4CBA37B01025}" dt="2025-01-27T10:38:25.290" v="4680"/>
          <ac:spMkLst>
            <pc:docMk/>
            <pc:sldMk cId="4166573478" sldId="1716"/>
            <ac:spMk id="2" creationId="{02EA355E-61F1-5CFF-E4AA-0C45CF1FA3C4}"/>
          </ac:spMkLst>
        </pc:spChg>
        <pc:spChg chg="mod">
          <ac:chgData name="Bjørn Sætrevik" userId="05a50776-2a63-4405-aa93-0d20fcd7aaee" providerId="ADAL" clId="{E0C18DDF-CC01-4AA7-A29F-4CBA37B01025}" dt="2025-01-27T07:49:20.011" v="4112" actId="27636"/>
          <ac:spMkLst>
            <pc:docMk/>
            <pc:sldMk cId="4166573478" sldId="1716"/>
            <ac:spMk id="3" creationId="{F99012B1-F8E6-1EB9-6504-8929E311A14D}"/>
          </ac:spMkLst>
        </pc:spChg>
        <pc:spChg chg="del">
          <ac:chgData name="Bjørn Sætrevik" userId="05a50776-2a63-4405-aa93-0d20fcd7aaee" providerId="ADAL" clId="{E0C18DDF-CC01-4AA7-A29F-4CBA37B01025}" dt="2025-01-27T07:34:53.069" v="3976" actId="478"/>
          <ac:spMkLst>
            <pc:docMk/>
            <pc:sldMk cId="4166573478" sldId="1716"/>
            <ac:spMk id="4" creationId="{A59E4C7C-9C81-C9B8-7A80-7F65481BE5D0}"/>
          </ac:spMkLst>
        </pc:spChg>
        <pc:grpChg chg="del">
          <ac:chgData name="Bjørn Sætrevik" userId="05a50776-2a63-4405-aa93-0d20fcd7aaee" providerId="ADAL" clId="{E0C18DDF-CC01-4AA7-A29F-4CBA37B01025}" dt="2025-01-27T07:34:53.069" v="3976" actId="478"/>
          <ac:grpSpMkLst>
            <pc:docMk/>
            <pc:sldMk cId="4166573478" sldId="1716"/>
            <ac:grpSpMk id="8" creationId="{C0028CAA-7520-2F65-F04A-BDF0F56CCF79}"/>
          </ac:grpSpMkLst>
        </pc:grpChg>
        <pc:grpChg chg="del">
          <ac:chgData name="Bjørn Sætrevik" userId="05a50776-2a63-4405-aa93-0d20fcd7aaee" providerId="ADAL" clId="{E0C18DDF-CC01-4AA7-A29F-4CBA37B01025}" dt="2025-01-27T07:34:53.069" v="3976" actId="478"/>
          <ac:grpSpMkLst>
            <pc:docMk/>
            <pc:sldMk cId="4166573478" sldId="1716"/>
            <ac:grpSpMk id="13" creationId="{8C9684E9-B7B0-CD33-8611-03A0F394A64F}"/>
          </ac:grpSpMkLst>
        </pc:grpChg>
        <pc:graphicFrameChg chg="del">
          <ac:chgData name="Bjørn Sætrevik" userId="05a50776-2a63-4405-aa93-0d20fcd7aaee" providerId="ADAL" clId="{E0C18DDF-CC01-4AA7-A29F-4CBA37B01025}" dt="2025-01-27T07:34:47.248" v="3975" actId="478"/>
          <ac:graphicFrameMkLst>
            <pc:docMk/>
            <pc:sldMk cId="4166573478" sldId="1716"/>
            <ac:graphicFrameMk id="12" creationId="{95ADCB03-3D4B-99D2-B350-407F6D736007}"/>
          </ac:graphicFrameMkLst>
        </pc:graphicFrameChg>
      </pc:sldChg>
      <pc:sldChg chg="addSp delSp modSp add mod setBg delAnim modAnim modNotesTx">
        <pc:chgData name="Bjørn Sætrevik" userId="05a50776-2a63-4405-aa93-0d20fcd7aaee" providerId="ADAL" clId="{E0C18DDF-CC01-4AA7-A29F-4CBA37B01025}" dt="2025-01-27T12:44:40.184" v="5551" actId="14100"/>
        <pc:sldMkLst>
          <pc:docMk/>
          <pc:sldMk cId="585757480" sldId="1717"/>
        </pc:sldMkLst>
        <pc:spChg chg="mod">
          <ac:chgData name="Bjørn Sætrevik" userId="05a50776-2a63-4405-aa93-0d20fcd7aaee" providerId="ADAL" clId="{E0C18DDF-CC01-4AA7-A29F-4CBA37B01025}" dt="2025-01-27T12:38:50.656" v="5408" actId="1035"/>
          <ac:spMkLst>
            <pc:docMk/>
            <pc:sldMk cId="585757480" sldId="1717"/>
            <ac:spMk id="2" creationId="{B3CDA9A5-3EF5-A37A-FEED-F97369A7EFDA}"/>
          </ac:spMkLst>
        </pc:spChg>
        <pc:spChg chg="mod">
          <ac:chgData name="Bjørn Sætrevik" userId="05a50776-2a63-4405-aa93-0d20fcd7aaee" providerId="ADAL" clId="{E0C18DDF-CC01-4AA7-A29F-4CBA37B01025}" dt="2025-01-27T12:44:08.886" v="5550" actId="20577"/>
          <ac:spMkLst>
            <pc:docMk/>
            <pc:sldMk cId="585757480" sldId="1717"/>
            <ac:spMk id="3" creationId="{99D82CB9-99F9-E892-BF38-710ABB874D79}"/>
          </ac:spMkLst>
        </pc:spChg>
        <pc:spChg chg="del">
          <ac:chgData name="Bjørn Sætrevik" userId="05a50776-2a63-4405-aa93-0d20fcd7aaee" providerId="ADAL" clId="{E0C18DDF-CC01-4AA7-A29F-4CBA37B01025}" dt="2025-01-27T12:38:43.941" v="5385" actId="478"/>
          <ac:spMkLst>
            <pc:docMk/>
            <pc:sldMk cId="585757480" sldId="1717"/>
            <ac:spMk id="4" creationId="{6BEBCA01-9F4C-3C20-4EA8-49EEA1B8C563}"/>
          </ac:spMkLst>
        </pc:spChg>
        <pc:spChg chg="add mod">
          <ac:chgData name="Bjørn Sætrevik" userId="05a50776-2a63-4405-aa93-0d20fcd7aaee" providerId="ADAL" clId="{E0C18DDF-CC01-4AA7-A29F-4CBA37B01025}" dt="2025-01-27T12:32:08.714" v="5323" actId="122"/>
          <ac:spMkLst>
            <pc:docMk/>
            <pc:sldMk cId="585757480" sldId="1717"/>
            <ac:spMk id="5" creationId="{FFFD63B1-4FA9-5FFD-1103-5170572127C0}"/>
          </ac:spMkLst>
        </pc:spChg>
        <pc:spChg chg="add mod">
          <ac:chgData name="Bjørn Sætrevik" userId="05a50776-2a63-4405-aa93-0d20fcd7aaee" providerId="ADAL" clId="{E0C18DDF-CC01-4AA7-A29F-4CBA37B01025}" dt="2025-01-27T12:22:19.242" v="5205" actId="164"/>
          <ac:spMkLst>
            <pc:docMk/>
            <pc:sldMk cId="585757480" sldId="1717"/>
            <ac:spMk id="6" creationId="{CDCD114F-E923-8CD3-09B4-BEC7C051CFEE}"/>
          </ac:spMkLst>
        </pc:spChg>
        <pc:spChg chg="add mod">
          <ac:chgData name="Bjørn Sætrevik" userId="05a50776-2a63-4405-aa93-0d20fcd7aaee" providerId="ADAL" clId="{E0C18DDF-CC01-4AA7-A29F-4CBA37B01025}" dt="2025-01-27T12:22:19.242" v="5205" actId="164"/>
          <ac:spMkLst>
            <pc:docMk/>
            <pc:sldMk cId="585757480" sldId="1717"/>
            <ac:spMk id="8" creationId="{537D6709-80D5-C039-293A-7406AEBD2318}"/>
          </ac:spMkLst>
        </pc:spChg>
        <pc:spChg chg="add del mod">
          <ac:chgData name="Bjørn Sætrevik" userId="05a50776-2a63-4405-aa93-0d20fcd7aaee" providerId="ADAL" clId="{E0C18DDF-CC01-4AA7-A29F-4CBA37B01025}" dt="2025-01-27T10:56:30.593" v="4986" actId="478"/>
          <ac:spMkLst>
            <pc:docMk/>
            <pc:sldMk cId="585757480" sldId="1717"/>
            <ac:spMk id="9" creationId="{7FA86DEA-A63B-BC42-D488-278E8450CB3C}"/>
          </ac:spMkLst>
        </pc:spChg>
        <pc:spChg chg="add mod">
          <ac:chgData name="Bjørn Sætrevik" userId="05a50776-2a63-4405-aa93-0d20fcd7aaee" providerId="ADAL" clId="{E0C18DDF-CC01-4AA7-A29F-4CBA37B01025}" dt="2025-01-27T12:26:58.343" v="5265" actId="164"/>
          <ac:spMkLst>
            <pc:docMk/>
            <pc:sldMk cId="585757480" sldId="1717"/>
            <ac:spMk id="10" creationId="{B0F3C5E3-4775-BE52-E45B-464A339C6F19}"/>
          </ac:spMkLst>
        </pc:spChg>
        <pc:spChg chg="add mod">
          <ac:chgData name="Bjørn Sætrevik" userId="05a50776-2a63-4405-aa93-0d20fcd7aaee" providerId="ADAL" clId="{E0C18DDF-CC01-4AA7-A29F-4CBA37B01025}" dt="2025-01-27T12:39:52.253" v="5440" actId="15"/>
          <ac:spMkLst>
            <pc:docMk/>
            <pc:sldMk cId="585757480" sldId="1717"/>
            <ac:spMk id="11" creationId="{DAF2611D-C15A-E869-935A-9C37EFF53100}"/>
          </ac:spMkLst>
        </pc:spChg>
        <pc:spChg chg="add mod">
          <ac:chgData name="Bjørn Sætrevik" userId="05a50776-2a63-4405-aa93-0d20fcd7aaee" providerId="ADAL" clId="{E0C18DDF-CC01-4AA7-A29F-4CBA37B01025}" dt="2025-01-27T12:29:46" v="5311" actId="14100"/>
          <ac:spMkLst>
            <pc:docMk/>
            <pc:sldMk cId="585757480" sldId="1717"/>
            <ac:spMk id="12" creationId="{FF2CF5DC-420C-C805-DAB2-516F24545DB2}"/>
          </ac:spMkLst>
        </pc:spChg>
        <pc:spChg chg="add mod">
          <ac:chgData name="Bjørn Sætrevik" userId="05a50776-2a63-4405-aa93-0d20fcd7aaee" providerId="ADAL" clId="{E0C18DDF-CC01-4AA7-A29F-4CBA37B01025}" dt="2025-01-27T12:29:40.794" v="5310" actId="14100"/>
          <ac:spMkLst>
            <pc:docMk/>
            <pc:sldMk cId="585757480" sldId="1717"/>
            <ac:spMk id="13" creationId="{38D8CBDB-4692-5069-654F-E8622C4C5A04}"/>
          </ac:spMkLst>
        </pc:spChg>
        <pc:spChg chg="add mod">
          <ac:chgData name="Bjørn Sætrevik" userId="05a50776-2a63-4405-aa93-0d20fcd7aaee" providerId="ADAL" clId="{E0C18DDF-CC01-4AA7-A29F-4CBA37B01025}" dt="2025-01-27T12:29:13.007" v="5286" actId="20577"/>
          <ac:spMkLst>
            <pc:docMk/>
            <pc:sldMk cId="585757480" sldId="1717"/>
            <ac:spMk id="14" creationId="{BEA984E3-14F8-9743-B11F-28FCDE66A27A}"/>
          </ac:spMkLst>
        </pc:spChg>
        <pc:spChg chg="add mod">
          <ac:chgData name="Bjørn Sætrevik" userId="05a50776-2a63-4405-aa93-0d20fcd7aaee" providerId="ADAL" clId="{E0C18DDF-CC01-4AA7-A29F-4CBA37B01025}" dt="2025-01-27T12:25:37.696" v="5252" actId="208"/>
          <ac:spMkLst>
            <pc:docMk/>
            <pc:sldMk cId="585757480" sldId="1717"/>
            <ac:spMk id="15" creationId="{A35DF7E6-2517-AA42-59CF-2DAB6DACF13B}"/>
          </ac:spMkLst>
        </pc:spChg>
        <pc:spChg chg="add mod">
          <ac:chgData name="Bjørn Sætrevik" userId="05a50776-2a63-4405-aa93-0d20fcd7aaee" providerId="ADAL" clId="{E0C18DDF-CC01-4AA7-A29F-4CBA37B01025}" dt="2025-01-27T12:29:17.857" v="5296" actId="20577"/>
          <ac:spMkLst>
            <pc:docMk/>
            <pc:sldMk cId="585757480" sldId="1717"/>
            <ac:spMk id="16" creationId="{86439683-6701-66C3-5175-A4DA50111D36}"/>
          </ac:spMkLst>
        </pc:spChg>
        <pc:spChg chg="add mod">
          <ac:chgData name="Bjørn Sætrevik" userId="05a50776-2a63-4405-aa93-0d20fcd7aaee" providerId="ADAL" clId="{E0C18DDF-CC01-4AA7-A29F-4CBA37B01025}" dt="2025-01-27T12:27:19.153" v="5266" actId="164"/>
          <ac:spMkLst>
            <pc:docMk/>
            <pc:sldMk cId="585757480" sldId="1717"/>
            <ac:spMk id="17" creationId="{07C9DAC3-9C3F-F0FB-98CA-56D8A18ACBD7}"/>
          </ac:spMkLst>
        </pc:spChg>
        <pc:spChg chg="add mod">
          <ac:chgData name="Bjørn Sætrevik" userId="05a50776-2a63-4405-aa93-0d20fcd7aaee" providerId="ADAL" clId="{E0C18DDF-CC01-4AA7-A29F-4CBA37B01025}" dt="2025-01-27T12:29:33.206" v="5308" actId="20577"/>
          <ac:spMkLst>
            <pc:docMk/>
            <pc:sldMk cId="585757480" sldId="1717"/>
            <ac:spMk id="18" creationId="{7CD6B4A2-B194-8457-3241-FD2DBE37DBAC}"/>
          </ac:spMkLst>
        </pc:spChg>
        <pc:spChg chg="add mod">
          <ac:chgData name="Bjørn Sætrevik" userId="05a50776-2a63-4405-aa93-0d20fcd7aaee" providerId="ADAL" clId="{E0C18DDF-CC01-4AA7-A29F-4CBA37B01025}" dt="2025-01-27T12:22:19.242" v="5205" actId="164"/>
          <ac:spMkLst>
            <pc:docMk/>
            <pc:sldMk cId="585757480" sldId="1717"/>
            <ac:spMk id="21" creationId="{06FA3FBC-E5D2-8C0C-56D7-76AAC9D5B97B}"/>
          </ac:spMkLst>
        </pc:spChg>
        <pc:spChg chg="add mod topLvl">
          <ac:chgData name="Bjørn Sætrevik" userId="05a50776-2a63-4405-aa93-0d20fcd7aaee" providerId="ADAL" clId="{E0C18DDF-CC01-4AA7-A29F-4CBA37B01025}" dt="2025-01-27T12:43:44.982" v="5547" actId="164"/>
          <ac:spMkLst>
            <pc:docMk/>
            <pc:sldMk cId="585757480" sldId="1717"/>
            <ac:spMk id="96" creationId="{6255193C-BDF6-666E-AA3F-DB58F32F6E41}"/>
          </ac:spMkLst>
        </pc:spChg>
        <pc:spChg chg="add del">
          <ac:chgData name="Bjørn Sætrevik" userId="05a50776-2a63-4405-aa93-0d20fcd7aaee" providerId="ADAL" clId="{E0C18DDF-CC01-4AA7-A29F-4CBA37B01025}" dt="2025-01-27T12:36:30.049" v="5361" actId="22"/>
          <ac:spMkLst>
            <pc:docMk/>
            <pc:sldMk cId="585757480" sldId="1717"/>
            <ac:spMk id="98" creationId="{EA00C429-2BE1-D2C8-4493-FE5D4996B016}"/>
          </ac:spMkLst>
        </pc:spChg>
        <pc:grpChg chg="add mod">
          <ac:chgData name="Bjørn Sætrevik" userId="05a50776-2a63-4405-aa93-0d20fcd7aaee" providerId="ADAL" clId="{E0C18DDF-CC01-4AA7-A29F-4CBA37B01025}" dt="2025-01-27T12:25:50.450" v="5263" actId="1035"/>
          <ac:grpSpMkLst>
            <pc:docMk/>
            <pc:sldMk cId="585757480" sldId="1717"/>
            <ac:grpSpMk id="22" creationId="{2496DEE0-C4F1-C02C-4377-C006C3B30684}"/>
          </ac:grpSpMkLst>
        </pc:grpChg>
        <pc:grpChg chg="add mod">
          <ac:chgData name="Bjørn Sætrevik" userId="05a50776-2a63-4405-aa93-0d20fcd7aaee" providerId="ADAL" clId="{E0C18DDF-CC01-4AA7-A29F-4CBA37B01025}" dt="2025-01-27T12:34:00.004" v="5339" actId="164"/>
          <ac:grpSpMkLst>
            <pc:docMk/>
            <pc:sldMk cId="585757480" sldId="1717"/>
            <ac:grpSpMk id="68" creationId="{82F334D3-3EF0-C82B-919A-AD214C73B024}"/>
          </ac:grpSpMkLst>
        </pc:grpChg>
        <pc:grpChg chg="add mod">
          <ac:chgData name="Bjørn Sætrevik" userId="05a50776-2a63-4405-aa93-0d20fcd7aaee" providerId="ADAL" clId="{E0C18DDF-CC01-4AA7-A29F-4CBA37B01025}" dt="2025-01-27T12:44:40.184" v="5551" actId="14100"/>
          <ac:grpSpMkLst>
            <pc:docMk/>
            <pc:sldMk cId="585757480" sldId="1717"/>
            <ac:grpSpMk id="69" creationId="{257AFC34-0A7A-AA44-7953-77846C06D363}"/>
          </ac:grpSpMkLst>
        </pc:grpChg>
        <pc:grpChg chg="add mod">
          <ac:chgData name="Bjørn Sætrevik" userId="05a50776-2a63-4405-aa93-0d20fcd7aaee" providerId="ADAL" clId="{E0C18DDF-CC01-4AA7-A29F-4CBA37B01025}" dt="2025-01-27T12:29:17.857" v="5296" actId="20577"/>
          <ac:grpSpMkLst>
            <pc:docMk/>
            <pc:sldMk cId="585757480" sldId="1717"/>
            <ac:grpSpMk id="70" creationId="{6146942C-BAF2-298A-DF30-B4EE97296B3F}"/>
          </ac:grpSpMkLst>
        </pc:grpChg>
        <pc:grpChg chg="add mod">
          <ac:chgData name="Bjørn Sætrevik" userId="05a50776-2a63-4405-aa93-0d20fcd7aaee" providerId="ADAL" clId="{E0C18DDF-CC01-4AA7-A29F-4CBA37B01025}" dt="2025-01-27T12:29:33.206" v="5308" actId="20577"/>
          <ac:grpSpMkLst>
            <pc:docMk/>
            <pc:sldMk cId="585757480" sldId="1717"/>
            <ac:grpSpMk id="71" creationId="{4F3E923B-9EE6-75E9-3E8B-AA073BF09425}"/>
          </ac:grpSpMkLst>
        </pc:grpChg>
        <pc:grpChg chg="add mod">
          <ac:chgData name="Bjørn Sætrevik" userId="05a50776-2a63-4405-aa93-0d20fcd7aaee" providerId="ADAL" clId="{E0C18DDF-CC01-4AA7-A29F-4CBA37B01025}" dt="2025-01-27T12:34:08.769" v="5340" actId="164"/>
          <ac:grpSpMkLst>
            <pc:docMk/>
            <pc:sldMk cId="585757480" sldId="1717"/>
            <ac:grpSpMk id="93" creationId="{02BC9FB7-0EB8-2FB9-6236-36596C01A8BF}"/>
          </ac:grpSpMkLst>
        </pc:grpChg>
        <pc:grpChg chg="add mod">
          <ac:chgData name="Bjørn Sætrevik" userId="05a50776-2a63-4405-aa93-0d20fcd7aaee" providerId="ADAL" clId="{E0C18DDF-CC01-4AA7-A29F-4CBA37B01025}" dt="2025-01-27T12:34:08.769" v="5340" actId="164"/>
          <ac:grpSpMkLst>
            <pc:docMk/>
            <pc:sldMk cId="585757480" sldId="1717"/>
            <ac:grpSpMk id="94" creationId="{348C799F-E669-11EA-87A9-9B0960C547C5}"/>
          </ac:grpSpMkLst>
        </pc:grpChg>
        <pc:grpChg chg="add del mod">
          <ac:chgData name="Bjørn Sætrevik" userId="05a50776-2a63-4405-aa93-0d20fcd7aaee" providerId="ADAL" clId="{E0C18DDF-CC01-4AA7-A29F-4CBA37B01025}" dt="2025-01-27T12:40:57.995" v="5449" actId="478"/>
          <ac:grpSpMkLst>
            <pc:docMk/>
            <pc:sldMk cId="585757480" sldId="1717"/>
            <ac:grpSpMk id="114" creationId="{586A100B-11BC-9D4F-35C0-609463CDA350}"/>
          </ac:grpSpMkLst>
        </pc:grpChg>
        <pc:grpChg chg="add mod">
          <ac:chgData name="Bjørn Sætrevik" userId="05a50776-2a63-4405-aa93-0d20fcd7aaee" providerId="ADAL" clId="{E0C18DDF-CC01-4AA7-A29F-4CBA37B01025}" dt="2025-01-27T12:43:44.982" v="5547" actId="164"/>
          <ac:grpSpMkLst>
            <pc:docMk/>
            <pc:sldMk cId="585757480" sldId="1717"/>
            <ac:grpSpMk id="139" creationId="{B55B43A7-63DC-7C98-65D8-72AC1BEEBF62}"/>
          </ac:grpSpMkLst>
        </pc:grpChg>
        <pc:picChg chg="add del">
          <ac:chgData name="Bjørn Sætrevik" userId="05a50776-2a63-4405-aa93-0d20fcd7aaee" providerId="ADAL" clId="{E0C18DDF-CC01-4AA7-A29F-4CBA37B01025}" dt="2025-01-27T12:23:57.337" v="5227" actId="478"/>
          <ac:picMkLst>
            <pc:docMk/>
            <pc:sldMk cId="585757480" sldId="1717"/>
            <ac:picMk id="38" creationId="{B541D193-7922-3D22-A37C-E5BA9A244C95}"/>
          </ac:picMkLst>
        </pc:picChg>
        <pc:picChg chg="add del">
          <ac:chgData name="Bjørn Sætrevik" userId="05a50776-2a63-4405-aa93-0d20fcd7aaee" providerId="ADAL" clId="{E0C18DDF-CC01-4AA7-A29F-4CBA37B01025}" dt="2025-01-27T12:36:37.952" v="5363" actId="478"/>
          <ac:picMkLst>
            <pc:docMk/>
            <pc:sldMk cId="585757480" sldId="1717"/>
            <ac:picMk id="100" creationId="{04D9D9AC-BB2E-68B4-36DA-C8CE5CA04865}"/>
          </ac:picMkLst>
        </pc:picChg>
        <pc:cxnChg chg="add mod">
          <ac:chgData name="Bjørn Sætrevik" userId="05a50776-2a63-4405-aa93-0d20fcd7aaee" providerId="ADAL" clId="{E0C18DDF-CC01-4AA7-A29F-4CBA37B01025}" dt="2025-01-27T12:22:19.242" v="5205" actId="164"/>
          <ac:cxnSpMkLst>
            <pc:docMk/>
            <pc:sldMk cId="585757480" sldId="1717"/>
            <ac:cxnSpMk id="20" creationId="{5EAFAA49-6AD9-22F7-0EAE-B5D70890ECE3}"/>
          </ac:cxnSpMkLst>
        </pc:cxnChg>
        <pc:cxnChg chg="add del mod">
          <ac:chgData name="Bjørn Sætrevik" userId="05a50776-2a63-4405-aa93-0d20fcd7aaee" providerId="ADAL" clId="{E0C18DDF-CC01-4AA7-A29F-4CBA37B01025}" dt="2025-01-27T12:32:58.801" v="5325" actId="478"/>
          <ac:cxnSpMkLst>
            <pc:docMk/>
            <pc:sldMk cId="585757480" sldId="1717"/>
            <ac:cxnSpMk id="24" creationId="{4FC42643-5B43-3B18-FB39-6AA9D52F44AA}"/>
          </ac:cxnSpMkLst>
        </pc:cxnChg>
        <pc:cxnChg chg="add del mod">
          <ac:chgData name="Bjørn Sætrevik" userId="05a50776-2a63-4405-aa93-0d20fcd7aaee" providerId="ADAL" clId="{E0C18DDF-CC01-4AA7-A29F-4CBA37B01025}" dt="2025-01-27T12:33:02.966" v="5326" actId="478"/>
          <ac:cxnSpMkLst>
            <pc:docMk/>
            <pc:sldMk cId="585757480" sldId="1717"/>
            <ac:cxnSpMk id="25" creationId="{F6B05E3E-9AD7-6A9A-A3FB-3E2C5B7234B0}"/>
          </ac:cxnSpMkLst>
        </pc:cxnChg>
        <pc:cxnChg chg="add del mod">
          <ac:chgData name="Bjørn Sætrevik" userId="05a50776-2a63-4405-aa93-0d20fcd7aaee" providerId="ADAL" clId="{E0C18DDF-CC01-4AA7-A29F-4CBA37B01025}" dt="2025-01-27T12:33:06.493" v="5327" actId="478"/>
          <ac:cxnSpMkLst>
            <pc:docMk/>
            <pc:sldMk cId="585757480" sldId="1717"/>
            <ac:cxnSpMk id="28" creationId="{9E313809-02C1-4F1A-74E8-ED8D9AC665C9}"/>
          </ac:cxnSpMkLst>
        </pc:cxnChg>
        <pc:cxnChg chg="add mod">
          <ac:chgData name="Bjørn Sætrevik" userId="05a50776-2a63-4405-aa93-0d20fcd7aaee" providerId="ADAL" clId="{E0C18DDF-CC01-4AA7-A29F-4CBA37B01025}" dt="2025-01-27T12:27:19.153" v="5266" actId="164"/>
          <ac:cxnSpMkLst>
            <pc:docMk/>
            <pc:sldMk cId="585757480" sldId="1717"/>
            <ac:cxnSpMk id="39" creationId="{0E3C5375-E118-6843-5959-76A2E27C1B7D}"/>
          </ac:cxnSpMkLst>
        </pc:cxnChg>
        <pc:cxnChg chg="add mod">
          <ac:chgData name="Bjørn Sætrevik" userId="05a50776-2a63-4405-aa93-0d20fcd7aaee" providerId="ADAL" clId="{E0C18DDF-CC01-4AA7-A29F-4CBA37B01025}" dt="2025-01-27T12:29:46" v="5311" actId="14100"/>
          <ac:cxnSpMkLst>
            <pc:docMk/>
            <pc:sldMk cId="585757480" sldId="1717"/>
            <ac:cxnSpMk id="42" creationId="{D86BD179-1168-5BC8-B019-60557B0FD90A}"/>
          </ac:cxnSpMkLst>
        </pc:cxnChg>
        <pc:cxnChg chg="add mod">
          <ac:chgData name="Bjørn Sætrevik" userId="05a50776-2a63-4405-aa93-0d20fcd7aaee" providerId="ADAL" clId="{E0C18DDF-CC01-4AA7-A29F-4CBA37B01025}" dt="2025-01-27T12:29:40.794" v="5310" actId="14100"/>
          <ac:cxnSpMkLst>
            <pc:docMk/>
            <pc:sldMk cId="585757480" sldId="1717"/>
            <ac:cxnSpMk id="45" creationId="{340DE34B-9E26-B82F-5786-F3E5A3A329BF}"/>
          </ac:cxnSpMkLst>
        </pc:cxnChg>
        <pc:cxnChg chg="add mod">
          <ac:chgData name="Bjørn Sætrevik" userId="05a50776-2a63-4405-aa93-0d20fcd7aaee" providerId="ADAL" clId="{E0C18DDF-CC01-4AA7-A29F-4CBA37B01025}" dt="2025-01-27T12:26:58.343" v="5265" actId="164"/>
          <ac:cxnSpMkLst>
            <pc:docMk/>
            <pc:sldMk cId="585757480" sldId="1717"/>
            <ac:cxnSpMk id="48" creationId="{13EA397E-CDD0-00B3-410C-FE3A79B93233}"/>
          </ac:cxnSpMkLst>
        </pc:cxnChg>
        <pc:cxnChg chg="add mod">
          <ac:chgData name="Bjørn Sætrevik" userId="05a50776-2a63-4405-aa93-0d20fcd7aaee" providerId="ADAL" clId="{E0C18DDF-CC01-4AA7-A29F-4CBA37B01025}" dt="2025-01-27T12:29:17.857" v="5296" actId="20577"/>
          <ac:cxnSpMkLst>
            <pc:docMk/>
            <pc:sldMk cId="585757480" sldId="1717"/>
            <ac:cxnSpMk id="51" creationId="{206D9755-F9FB-DFAB-16ED-7DB80AE58558}"/>
          </ac:cxnSpMkLst>
        </pc:cxnChg>
        <pc:cxnChg chg="add mod">
          <ac:chgData name="Bjørn Sætrevik" userId="05a50776-2a63-4405-aa93-0d20fcd7aaee" providerId="ADAL" clId="{E0C18DDF-CC01-4AA7-A29F-4CBA37B01025}" dt="2025-01-27T12:29:33.206" v="5308" actId="20577"/>
          <ac:cxnSpMkLst>
            <pc:docMk/>
            <pc:sldMk cId="585757480" sldId="1717"/>
            <ac:cxnSpMk id="54" creationId="{940471BF-4CF4-661F-71D6-F807B946557A}"/>
          </ac:cxnSpMkLst>
        </pc:cxnChg>
        <pc:cxnChg chg="add mod">
          <ac:chgData name="Bjørn Sætrevik" userId="05a50776-2a63-4405-aa93-0d20fcd7aaee" providerId="ADAL" clId="{E0C18DDF-CC01-4AA7-A29F-4CBA37B01025}" dt="2025-01-27T12:27:19.153" v="5266" actId="164"/>
          <ac:cxnSpMkLst>
            <pc:docMk/>
            <pc:sldMk cId="585757480" sldId="1717"/>
            <ac:cxnSpMk id="57" creationId="{21CE90A0-D6B4-B612-DD39-DFBCA1D7BB88}"/>
          </ac:cxnSpMkLst>
        </pc:cxnChg>
        <pc:cxnChg chg="add mod">
          <ac:chgData name="Bjørn Sætrevik" userId="05a50776-2a63-4405-aa93-0d20fcd7aaee" providerId="ADAL" clId="{E0C18DDF-CC01-4AA7-A29F-4CBA37B01025}" dt="2025-01-27T12:44:40.184" v="5551" actId="14100"/>
          <ac:cxnSpMkLst>
            <pc:docMk/>
            <pc:sldMk cId="585757480" sldId="1717"/>
            <ac:cxnSpMk id="82" creationId="{9EB956C2-447B-4B77-3A5A-EC008DB3C8A3}"/>
          </ac:cxnSpMkLst>
        </pc:cxnChg>
        <pc:cxnChg chg="add mod">
          <ac:chgData name="Bjørn Sætrevik" userId="05a50776-2a63-4405-aa93-0d20fcd7aaee" providerId="ADAL" clId="{E0C18DDF-CC01-4AA7-A29F-4CBA37B01025}" dt="2025-01-27T12:34:00.004" v="5339" actId="164"/>
          <ac:cxnSpMkLst>
            <pc:docMk/>
            <pc:sldMk cId="585757480" sldId="1717"/>
            <ac:cxnSpMk id="83" creationId="{E1DD7455-8936-5F19-0B13-D62EB52322C6}"/>
          </ac:cxnSpMkLst>
        </pc:cxnChg>
        <pc:cxnChg chg="add mod">
          <ac:chgData name="Bjørn Sætrevik" userId="05a50776-2a63-4405-aa93-0d20fcd7aaee" providerId="ADAL" clId="{E0C18DDF-CC01-4AA7-A29F-4CBA37B01025}" dt="2025-01-27T12:34:08.769" v="5340" actId="164"/>
          <ac:cxnSpMkLst>
            <pc:docMk/>
            <pc:sldMk cId="585757480" sldId="1717"/>
            <ac:cxnSpMk id="84" creationId="{CF376594-894E-B168-9C10-EBCD9DE8ED62}"/>
          </ac:cxnSpMkLst>
        </pc:cxnChg>
        <pc:cxnChg chg="add del mod">
          <ac:chgData name="Bjørn Sætrevik" userId="05a50776-2a63-4405-aa93-0d20fcd7aaee" providerId="ADAL" clId="{E0C18DDF-CC01-4AA7-A29F-4CBA37B01025}" dt="2025-01-27T12:40:55.781" v="5448" actId="478"/>
          <ac:cxnSpMkLst>
            <pc:docMk/>
            <pc:sldMk cId="585757480" sldId="1717"/>
            <ac:cxnSpMk id="101" creationId="{FC02BC5B-4866-EDDE-8F91-B51374D8DB5C}"/>
          </ac:cxnSpMkLst>
        </pc:cxnChg>
        <pc:cxnChg chg="add del mod topLvl">
          <ac:chgData name="Bjørn Sætrevik" userId="05a50776-2a63-4405-aa93-0d20fcd7aaee" providerId="ADAL" clId="{E0C18DDF-CC01-4AA7-A29F-4CBA37B01025}" dt="2025-01-27T12:40:57.995" v="5449" actId="478"/>
          <ac:cxnSpMkLst>
            <pc:docMk/>
            <pc:sldMk cId="585757480" sldId="1717"/>
            <ac:cxnSpMk id="104" creationId="{F2E28898-B8B5-BAA9-58B7-A0BED72AA601}"/>
          </ac:cxnSpMkLst>
        </pc:cxnChg>
        <pc:cxnChg chg="add mod">
          <ac:chgData name="Bjørn Sætrevik" userId="05a50776-2a63-4405-aa93-0d20fcd7aaee" providerId="ADAL" clId="{E0C18DDF-CC01-4AA7-A29F-4CBA37B01025}" dt="2025-01-27T12:43:44.982" v="5547" actId="164"/>
          <ac:cxnSpMkLst>
            <pc:docMk/>
            <pc:sldMk cId="585757480" sldId="1717"/>
            <ac:cxnSpMk id="116" creationId="{CA608405-A4BC-97ED-3024-8723D84D1DE0}"/>
          </ac:cxnSpMkLst>
        </pc:cxnChg>
        <pc:cxnChg chg="add mod">
          <ac:chgData name="Bjørn Sætrevik" userId="05a50776-2a63-4405-aa93-0d20fcd7aaee" providerId="ADAL" clId="{E0C18DDF-CC01-4AA7-A29F-4CBA37B01025}" dt="2025-01-27T12:43:44.982" v="5547" actId="164"/>
          <ac:cxnSpMkLst>
            <pc:docMk/>
            <pc:sldMk cId="585757480" sldId="1717"/>
            <ac:cxnSpMk id="117" creationId="{D04C943B-4752-DCB9-E643-A5B9D658CE87}"/>
          </ac:cxnSpMkLst>
        </pc:cxnChg>
      </pc:sldChg>
    </pc:docChg>
  </pc:docChgLst>
</pc:chgInfo>
</file>

<file path=ppt/comments/modernComment_69B_CBA9C0E8.xml><?xml version="1.0" encoding="utf-8"?>
<p188:cmLst xmlns:a="http://schemas.openxmlformats.org/drawingml/2006/main" xmlns:r="http://schemas.openxmlformats.org/officeDocument/2006/relationships" xmlns:p188="http://schemas.microsoft.com/office/powerpoint/2018/8/main">
  <p188:cm id="{713DFFEF-14CF-4C60-A450-82A74139D09D}" authorId="{54E6F882-4F32-0978-3C53-00CDA7717F6D}" created="2024-12-12T19:41:26.662">
    <pc:sldMkLst xmlns:pc="http://schemas.microsoft.com/office/powerpoint/2013/main/command">
      <pc:docMk/>
      <pc:sldMk cId="3416899816" sldId="1691"/>
    </pc:sldMkLst>
    <p188:txBody>
      <a:bodyPr/>
      <a:lstStyle/>
      <a:p>
        <a:r>
          <a:rPr lang="nb-NO"/>
          <a:t>Kunne forbedret denne, laget et eksempel som passer bedre for ISP.</a:t>
        </a:r>
      </a:p>
    </p188:txBody>
  </p188:cm>
</p188:cmLst>
</file>

<file path=ppt/comments/modernComment_6A7_96B1D821.xml><?xml version="1.0" encoding="utf-8"?>
<p188:cmLst xmlns:a="http://schemas.openxmlformats.org/drawingml/2006/main" xmlns:r="http://schemas.openxmlformats.org/officeDocument/2006/relationships" xmlns:p188="http://schemas.microsoft.com/office/powerpoint/2018/8/main">
  <p188:cm id="{BE4E4EB3-9232-4DE7-9B98-BF5D89C1D18D}" authorId="{54E6F882-4F32-0978-3C53-00CDA7717F6D}" created="2025-01-20T14:20:46.393">
    <pc:sldMkLst xmlns:pc="http://schemas.microsoft.com/office/powerpoint/2013/main/command">
      <pc:docMk/>
      <pc:sldMk cId="2528237601" sldId="1703"/>
    </pc:sldMkLst>
    <p188:txBody>
      <a:bodyPr/>
      <a:lstStyle/>
      <a:p>
        <a:r>
          <a:rPr lang="nb-NO"/>
          <a:t>Replace with flow-chart</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2C965-C153-45DE-B7BC-5F9FF07580F8}" type="doc">
      <dgm:prSet loTypeId="urn:microsoft.com/office/officeart/2005/8/layout/cycle2" loCatId="cycle" qsTypeId="urn:microsoft.com/office/officeart/2005/8/quickstyle/simple1" qsCatId="simple" csTypeId="urn:microsoft.com/office/officeart/2005/8/colors/colorful2" csCatId="colorful" phldr="1"/>
      <dgm:spPr/>
      <dgm:t>
        <a:bodyPr/>
        <a:lstStyle/>
        <a:p>
          <a:endParaRPr lang="nb-NO"/>
        </a:p>
      </dgm:t>
    </dgm:pt>
    <dgm:pt modelId="{FA453F35-234D-4BA6-9E39-643D2055A61F}">
      <dgm:prSet phldrT="[Tekst]"/>
      <dgm:spPr/>
      <dgm:t>
        <a:bodyPr/>
        <a:lstStyle/>
        <a:p>
          <a:r>
            <a:rPr lang="en-US" noProof="0"/>
            <a:t>Hypothesis development</a:t>
          </a:r>
        </a:p>
      </dgm:t>
    </dgm:pt>
    <dgm:pt modelId="{565006A8-4CB1-438A-8C44-A98C1FC7210E}" type="parTrans" cxnId="{5483ECD4-58BB-4480-B552-4E471A2ACAEB}">
      <dgm:prSet/>
      <dgm:spPr/>
      <dgm:t>
        <a:bodyPr/>
        <a:lstStyle/>
        <a:p>
          <a:endParaRPr lang="nb-NO"/>
        </a:p>
      </dgm:t>
    </dgm:pt>
    <dgm:pt modelId="{2E341C1F-F58A-4265-A6F3-FC784FFA2EC0}" type="sibTrans" cxnId="{5483ECD4-58BB-4480-B552-4E471A2ACAEB}">
      <dgm:prSet/>
      <dgm:spPr/>
      <dgm:t>
        <a:bodyPr/>
        <a:lstStyle/>
        <a:p>
          <a:endParaRPr lang="nb-NO"/>
        </a:p>
      </dgm:t>
    </dgm:pt>
    <dgm:pt modelId="{78A03EBD-77FB-4258-AEC8-23186F1515FD}">
      <dgm:prSet phldrT="[Tekst]"/>
      <dgm:spPr/>
      <dgm:t>
        <a:bodyPr/>
        <a:lstStyle/>
        <a:p>
          <a:r>
            <a:rPr lang="en-US" noProof="0"/>
            <a:t>Design study</a:t>
          </a:r>
        </a:p>
      </dgm:t>
    </dgm:pt>
    <dgm:pt modelId="{D066DD24-BE32-497C-9651-48826926977F}" type="parTrans" cxnId="{E7771D1C-81F4-46D8-A613-C0E5B35E8741}">
      <dgm:prSet/>
      <dgm:spPr/>
      <dgm:t>
        <a:bodyPr/>
        <a:lstStyle/>
        <a:p>
          <a:endParaRPr lang="nb-NO"/>
        </a:p>
      </dgm:t>
    </dgm:pt>
    <dgm:pt modelId="{008EB0B3-228E-4D17-BAE5-16F7B17BED9D}" type="sibTrans" cxnId="{E7771D1C-81F4-46D8-A613-C0E5B35E8741}">
      <dgm:prSet/>
      <dgm:spPr/>
      <dgm:t>
        <a:bodyPr/>
        <a:lstStyle/>
        <a:p>
          <a:endParaRPr lang="nb-NO"/>
        </a:p>
      </dgm:t>
    </dgm:pt>
    <dgm:pt modelId="{9B53D90F-A2EA-46DF-89D9-B1840CED005E}">
      <dgm:prSet phldrT="[Tekst]"/>
      <dgm:spPr/>
      <dgm:t>
        <a:bodyPr/>
        <a:lstStyle/>
        <a:p>
          <a:r>
            <a:rPr lang="en-US" noProof="0"/>
            <a:t>Collect data</a:t>
          </a:r>
        </a:p>
      </dgm:t>
    </dgm:pt>
    <dgm:pt modelId="{19E79566-04C2-490E-8E2B-9CE61C9F17A3}" type="parTrans" cxnId="{6E97BAC4-9DB4-4608-9500-5784F8A52EEF}">
      <dgm:prSet/>
      <dgm:spPr/>
      <dgm:t>
        <a:bodyPr/>
        <a:lstStyle/>
        <a:p>
          <a:endParaRPr lang="nb-NO"/>
        </a:p>
      </dgm:t>
    </dgm:pt>
    <dgm:pt modelId="{7242AEB4-FD3C-4283-A056-28BDB45E2259}" type="sibTrans" cxnId="{6E97BAC4-9DB4-4608-9500-5784F8A52EEF}">
      <dgm:prSet/>
      <dgm:spPr/>
      <dgm:t>
        <a:bodyPr/>
        <a:lstStyle/>
        <a:p>
          <a:endParaRPr lang="nb-NO"/>
        </a:p>
      </dgm:t>
    </dgm:pt>
    <dgm:pt modelId="{D9127FEE-293D-458C-ADA1-9801299DFB56}">
      <dgm:prSet phldrT="[Tekst]"/>
      <dgm:spPr/>
      <dgm:t>
        <a:bodyPr/>
        <a:lstStyle/>
        <a:p>
          <a:r>
            <a:rPr lang="en-US" noProof="0"/>
            <a:t>Analyze data</a:t>
          </a:r>
        </a:p>
      </dgm:t>
    </dgm:pt>
    <dgm:pt modelId="{13CDB3E2-55AE-4208-8938-5D96FD7E21EF}" type="parTrans" cxnId="{EEBEC846-67CA-430E-AAEC-31EC6AE9272D}">
      <dgm:prSet/>
      <dgm:spPr/>
      <dgm:t>
        <a:bodyPr/>
        <a:lstStyle/>
        <a:p>
          <a:endParaRPr lang="nb-NO"/>
        </a:p>
      </dgm:t>
    </dgm:pt>
    <dgm:pt modelId="{68ED7AF0-1AE7-4F3F-8159-0440F50A131E}" type="sibTrans" cxnId="{EEBEC846-67CA-430E-AAEC-31EC6AE9272D}">
      <dgm:prSet/>
      <dgm:spPr/>
      <dgm:t>
        <a:bodyPr/>
        <a:lstStyle/>
        <a:p>
          <a:endParaRPr lang="nb-NO"/>
        </a:p>
      </dgm:t>
    </dgm:pt>
    <dgm:pt modelId="{DCEC28D0-03ED-4F75-840E-688D7134D5AB}">
      <dgm:prSet phldrT="[Tekst]"/>
      <dgm:spPr/>
      <dgm:t>
        <a:bodyPr/>
        <a:lstStyle/>
        <a:p>
          <a:r>
            <a:rPr lang="en-US" noProof="0"/>
            <a:t>Interpret results</a:t>
          </a:r>
        </a:p>
      </dgm:t>
    </dgm:pt>
    <dgm:pt modelId="{C7101E13-5755-4163-9690-72B1DC3174C2}" type="parTrans" cxnId="{9C43390A-9C4E-4DC6-A775-09EA3F647058}">
      <dgm:prSet/>
      <dgm:spPr/>
      <dgm:t>
        <a:bodyPr/>
        <a:lstStyle/>
        <a:p>
          <a:endParaRPr lang="nb-NO"/>
        </a:p>
      </dgm:t>
    </dgm:pt>
    <dgm:pt modelId="{B34F4717-0CCE-452B-81FE-BF6D8489DEAB}" type="sibTrans" cxnId="{9C43390A-9C4E-4DC6-A775-09EA3F647058}">
      <dgm:prSet/>
      <dgm:spPr/>
      <dgm:t>
        <a:bodyPr/>
        <a:lstStyle/>
        <a:p>
          <a:endParaRPr lang="nb-NO"/>
        </a:p>
      </dgm:t>
    </dgm:pt>
    <dgm:pt modelId="{BC328B4C-1E74-45B1-8A19-43B0ABEE44F8}">
      <dgm:prSet phldrT="[Tekst]"/>
      <dgm:spPr/>
      <dgm:t>
        <a:bodyPr/>
        <a:lstStyle/>
        <a:p>
          <a:r>
            <a:rPr lang="en-US" noProof="0"/>
            <a:t>Disseminate</a:t>
          </a:r>
        </a:p>
      </dgm:t>
    </dgm:pt>
    <dgm:pt modelId="{C2296A4D-06D0-4648-AC54-FE8329436A5C}" type="parTrans" cxnId="{4482B4B7-E2FA-4317-A343-7E601EF053B2}">
      <dgm:prSet/>
      <dgm:spPr/>
      <dgm:t>
        <a:bodyPr/>
        <a:lstStyle/>
        <a:p>
          <a:endParaRPr lang="nb-NO"/>
        </a:p>
      </dgm:t>
    </dgm:pt>
    <dgm:pt modelId="{8915ABC4-81E9-4223-AB84-C8C74B6F78C2}" type="sibTrans" cxnId="{4482B4B7-E2FA-4317-A343-7E601EF053B2}">
      <dgm:prSet/>
      <dgm:spPr>
        <a:noFill/>
      </dgm:spPr>
      <dgm:t>
        <a:bodyPr/>
        <a:lstStyle/>
        <a:p>
          <a:endParaRPr lang="nb-NO"/>
        </a:p>
      </dgm:t>
    </dgm:pt>
    <dgm:pt modelId="{8902D552-7A5A-4B0E-88C5-E21F073BC1CA}" type="pres">
      <dgm:prSet presAssocID="{6132C965-C153-45DE-B7BC-5F9FF07580F8}" presName="cycle" presStyleCnt="0">
        <dgm:presLayoutVars>
          <dgm:dir/>
          <dgm:resizeHandles val="exact"/>
        </dgm:presLayoutVars>
      </dgm:prSet>
      <dgm:spPr/>
    </dgm:pt>
    <dgm:pt modelId="{77278207-721B-4070-8A48-2B45ED5B4C8D}" type="pres">
      <dgm:prSet presAssocID="{FA453F35-234D-4BA6-9E39-643D2055A61F}" presName="node" presStyleLbl="node1" presStyleIdx="0" presStyleCnt="6">
        <dgm:presLayoutVars>
          <dgm:bulletEnabled val="1"/>
        </dgm:presLayoutVars>
      </dgm:prSet>
      <dgm:spPr/>
    </dgm:pt>
    <dgm:pt modelId="{A684DFA4-E5E1-4236-BFA0-CA70A54FA782}" type="pres">
      <dgm:prSet presAssocID="{2E341C1F-F58A-4265-A6F3-FC784FFA2EC0}" presName="sibTrans" presStyleLbl="sibTrans2D1" presStyleIdx="0" presStyleCnt="6"/>
      <dgm:spPr/>
    </dgm:pt>
    <dgm:pt modelId="{4E46DC60-0428-4565-B948-8BF3E623BCC9}" type="pres">
      <dgm:prSet presAssocID="{2E341C1F-F58A-4265-A6F3-FC784FFA2EC0}" presName="connectorText" presStyleLbl="sibTrans2D1" presStyleIdx="0" presStyleCnt="6"/>
      <dgm:spPr/>
    </dgm:pt>
    <dgm:pt modelId="{4B93BD2E-AD6C-4895-A2C9-63514F0BCCA2}" type="pres">
      <dgm:prSet presAssocID="{78A03EBD-77FB-4258-AEC8-23186F1515FD}" presName="node" presStyleLbl="node1" presStyleIdx="1" presStyleCnt="6">
        <dgm:presLayoutVars>
          <dgm:bulletEnabled val="1"/>
        </dgm:presLayoutVars>
      </dgm:prSet>
      <dgm:spPr/>
    </dgm:pt>
    <dgm:pt modelId="{822BADB3-DBD8-45F3-8786-5960376CE02E}" type="pres">
      <dgm:prSet presAssocID="{008EB0B3-228E-4D17-BAE5-16F7B17BED9D}" presName="sibTrans" presStyleLbl="sibTrans2D1" presStyleIdx="1" presStyleCnt="6"/>
      <dgm:spPr/>
    </dgm:pt>
    <dgm:pt modelId="{2EAEF114-8CB1-4748-817B-3476001B7237}" type="pres">
      <dgm:prSet presAssocID="{008EB0B3-228E-4D17-BAE5-16F7B17BED9D}" presName="connectorText" presStyleLbl="sibTrans2D1" presStyleIdx="1" presStyleCnt="6"/>
      <dgm:spPr/>
    </dgm:pt>
    <dgm:pt modelId="{170DCA2B-E35C-4F2D-A724-E368194E2BB7}" type="pres">
      <dgm:prSet presAssocID="{9B53D90F-A2EA-46DF-89D9-B1840CED005E}" presName="node" presStyleLbl="node1" presStyleIdx="2" presStyleCnt="6">
        <dgm:presLayoutVars>
          <dgm:bulletEnabled val="1"/>
        </dgm:presLayoutVars>
      </dgm:prSet>
      <dgm:spPr/>
    </dgm:pt>
    <dgm:pt modelId="{1C7A741D-84E4-4C0A-BA67-2577A3FCE6CD}" type="pres">
      <dgm:prSet presAssocID="{7242AEB4-FD3C-4283-A056-28BDB45E2259}" presName="sibTrans" presStyleLbl="sibTrans2D1" presStyleIdx="2" presStyleCnt="6"/>
      <dgm:spPr/>
    </dgm:pt>
    <dgm:pt modelId="{CF651C1D-A554-4367-B11B-3AC9BA81F5D5}" type="pres">
      <dgm:prSet presAssocID="{7242AEB4-FD3C-4283-A056-28BDB45E2259}" presName="connectorText" presStyleLbl="sibTrans2D1" presStyleIdx="2" presStyleCnt="6"/>
      <dgm:spPr/>
    </dgm:pt>
    <dgm:pt modelId="{C665C4D0-69A2-472D-B945-E85EFA326DCF}" type="pres">
      <dgm:prSet presAssocID="{D9127FEE-293D-458C-ADA1-9801299DFB56}" presName="node" presStyleLbl="node1" presStyleIdx="3" presStyleCnt="6">
        <dgm:presLayoutVars>
          <dgm:bulletEnabled val="1"/>
        </dgm:presLayoutVars>
      </dgm:prSet>
      <dgm:spPr/>
    </dgm:pt>
    <dgm:pt modelId="{3B180B0C-EB32-4B31-B1AC-795BA4C2F25D}" type="pres">
      <dgm:prSet presAssocID="{68ED7AF0-1AE7-4F3F-8159-0440F50A131E}" presName="sibTrans" presStyleLbl="sibTrans2D1" presStyleIdx="3" presStyleCnt="6"/>
      <dgm:spPr/>
    </dgm:pt>
    <dgm:pt modelId="{F972F8D5-617E-4200-A7AF-EC5D0DA320CB}" type="pres">
      <dgm:prSet presAssocID="{68ED7AF0-1AE7-4F3F-8159-0440F50A131E}" presName="connectorText" presStyleLbl="sibTrans2D1" presStyleIdx="3" presStyleCnt="6"/>
      <dgm:spPr/>
    </dgm:pt>
    <dgm:pt modelId="{EBE45944-2165-432E-B9ED-5E2ADF135073}" type="pres">
      <dgm:prSet presAssocID="{DCEC28D0-03ED-4F75-840E-688D7134D5AB}" presName="node" presStyleLbl="node1" presStyleIdx="4" presStyleCnt="6">
        <dgm:presLayoutVars>
          <dgm:bulletEnabled val="1"/>
        </dgm:presLayoutVars>
      </dgm:prSet>
      <dgm:spPr/>
    </dgm:pt>
    <dgm:pt modelId="{E2625D2C-9993-42B8-81A8-2095865D1FA9}" type="pres">
      <dgm:prSet presAssocID="{B34F4717-0CCE-452B-81FE-BF6D8489DEAB}" presName="sibTrans" presStyleLbl="sibTrans2D1" presStyleIdx="4" presStyleCnt="6"/>
      <dgm:spPr/>
    </dgm:pt>
    <dgm:pt modelId="{82465E57-947D-4081-B44E-733698954405}" type="pres">
      <dgm:prSet presAssocID="{B34F4717-0CCE-452B-81FE-BF6D8489DEAB}" presName="connectorText" presStyleLbl="sibTrans2D1" presStyleIdx="4" presStyleCnt="6"/>
      <dgm:spPr/>
    </dgm:pt>
    <dgm:pt modelId="{E9FE300C-0C47-480F-9D06-D8ADAF7A4BCA}" type="pres">
      <dgm:prSet presAssocID="{BC328B4C-1E74-45B1-8A19-43B0ABEE44F8}" presName="node" presStyleLbl="node1" presStyleIdx="5" presStyleCnt="6">
        <dgm:presLayoutVars>
          <dgm:bulletEnabled val="1"/>
        </dgm:presLayoutVars>
      </dgm:prSet>
      <dgm:spPr/>
    </dgm:pt>
    <dgm:pt modelId="{582DC734-310F-41EB-8BEB-55130EA69314}" type="pres">
      <dgm:prSet presAssocID="{8915ABC4-81E9-4223-AB84-C8C74B6F78C2}" presName="sibTrans" presStyleLbl="sibTrans2D1" presStyleIdx="5" presStyleCnt="6"/>
      <dgm:spPr/>
    </dgm:pt>
    <dgm:pt modelId="{492B1BA5-1EBC-4A93-B253-741E145E42C2}" type="pres">
      <dgm:prSet presAssocID="{8915ABC4-81E9-4223-AB84-C8C74B6F78C2}" presName="connectorText" presStyleLbl="sibTrans2D1" presStyleIdx="5" presStyleCnt="6"/>
      <dgm:spPr/>
    </dgm:pt>
  </dgm:ptLst>
  <dgm:cxnLst>
    <dgm:cxn modelId="{08D57701-0CF8-4AC9-9578-0AA40B298C27}" type="presOf" srcId="{008EB0B3-228E-4D17-BAE5-16F7B17BED9D}" destId="{2EAEF114-8CB1-4748-817B-3476001B7237}" srcOrd="1" destOrd="0" presId="urn:microsoft.com/office/officeart/2005/8/layout/cycle2"/>
    <dgm:cxn modelId="{9C43390A-9C4E-4DC6-A775-09EA3F647058}" srcId="{6132C965-C153-45DE-B7BC-5F9FF07580F8}" destId="{DCEC28D0-03ED-4F75-840E-688D7134D5AB}" srcOrd="4" destOrd="0" parTransId="{C7101E13-5755-4163-9690-72B1DC3174C2}" sibTransId="{B34F4717-0CCE-452B-81FE-BF6D8489DEAB}"/>
    <dgm:cxn modelId="{08BABC0E-B851-43DD-BB9D-2619C2B3C3A7}" type="presOf" srcId="{008EB0B3-228E-4D17-BAE5-16F7B17BED9D}" destId="{822BADB3-DBD8-45F3-8786-5960376CE02E}" srcOrd="0" destOrd="0" presId="urn:microsoft.com/office/officeart/2005/8/layout/cycle2"/>
    <dgm:cxn modelId="{EF540917-84B7-4CB1-B475-22ABD6A986C8}" type="presOf" srcId="{DCEC28D0-03ED-4F75-840E-688D7134D5AB}" destId="{EBE45944-2165-432E-B9ED-5E2ADF135073}" srcOrd="0" destOrd="0" presId="urn:microsoft.com/office/officeart/2005/8/layout/cycle2"/>
    <dgm:cxn modelId="{E7771D1C-81F4-46D8-A613-C0E5B35E8741}" srcId="{6132C965-C153-45DE-B7BC-5F9FF07580F8}" destId="{78A03EBD-77FB-4258-AEC8-23186F1515FD}" srcOrd="1" destOrd="0" parTransId="{D066DD24-BE32-497C-9651-48826926977F}" sibTransId="{008EB0B3-228E-4D17-BAE5-16F7B17BED9D}"/>
    <dgm:cxn modelId="{773BA429-76A6-4E70-9FB7-BEDC600B8237}" type="presOf" srcId="{BC328B4C-1E74-45B1-8A19-43B0ABEE44F8}" destId="{E9FE300C-0C47-480F-9D06-D8ADAF7A4BCA}" srcOrd="0" destOrd="0" presId="urn:microsoft.com/office/officeart/2005/8/layout/cycle2"/>
    <dgm:cxn modelId="{8C811162-FDB3-4277-8E57-38BA92135B33}" type="presOf" srcId="{8915ABC4-81E9-4223-AB84-C8C74B6F78C2}" destId="{492B1BA5-1EBC-4A93-B253-741E145E42C2}" srcOrd="1" destOrd="0" presId="urn:microsoft.com/office/officeart/2005/8/layout/cycle2"/>
    <dgm:cxn modelId="{920E6265-D180-4EB7-A7B0-FA7A3837A279}" type="presOf" srcId="{B34F4717-0CCE-452B-81FE-BF6D8489DEAB}" destId="{82465E57-947D-4081-B44E-733698954405}" srcOrd="1" destOrd="0" presId="urn:microsoft.com/office/officeart/2005/8/layout/cycle2"/>
    <dgm:cxn modelId="{EEBEC846-67CA-430E-AAEC-31EC6AE9272D}" srcId="{6132C965-C153-45DE-B7BC-5F9FF07580F8}" destId="{D9127FEE-293D-458C-ADA1-9801299DFB56}" srcOrd="3" destOrd="0" parTransId="{13CDB3E2-55AE-4208-8938-5D96FD7E21EF}" sibTransId="{68ED7AF0-1AE7-4F3F-8159-0440F50A131E}"/>
    <dgm:cxn modelId="{255C8A69-CDED-4CC1-8D7E-098789486D4F}" type="presOf" srcId="{7242AEB4-FD3C-4283-A056-28BDB45E2259}" destId="{1C7A741D-84E4-4C0A-BA67-2577A3FCE6CD}" srcOrd="0" destOrd="0" presId="urn:microsoft.com/office/officeart/2005/8/layout/cycle2"/>
    <dgm:cxn modelId="{53DB5C70-42A7-43E1-B653-E6F866CF0333}" type="presOf" srcId="{7242AEB4-FD3C-4283-A056-28BDB45E2259}" destId="{CF651C1D-A554-4367-B11B-3AC9BA81F5D5}" srcOrd="1" destOrd="0" presId="urn:microsoft.com/office/officeart/2005/8/layout/cycle2"/>
    <dgm:cxn modelId="{56E23355-5CD5-49C2-B169-E29E0EA0FD40}" type="presOf" srcId="{B34F4717-0CCE-452B-81FE-BF6D8489DEAB}" destId="{E2625D2C-9993-42B8-81A8-2095865D1FA9}" srcOrd="0" destOrd="0" presId="urn:microsoft.com/office/officeart/2005/8/layout/cycle2"/>
    <dgm:cxn modelId="{8239A298-502E-41B7-B616-614975AEA9C7}" type="presOf" srcId="{78A03EBD-77FB-4258-AEC8-23186F1515FD}" destId="{4B93BD2E-AD6C-4895-A2C9-63514F0BCCA2}" srcOrd="0" destOrd="0" presId="urn:microsoft.com/office/officeart/2005/8/layout/cycle2"/>
    <dgm:cxn modelId="{5E06549B-6202-49FB-B3FB-150579BA9644}" type="presOf" srcId="{D9127FEE-293D-458C-ADA1-9801299DFB56}" destId="{C665C4D0-69A2-472D-B945-E85EFA326DCF}" srcOrd="0" destOrd="0" presId="urn:microsoft.com/office/officeart/2005/8/layout/cycle2"/>
    <dgm:cxn modelId="{7967C19C-26DD-489B-908E-34EFA1509BEC}" type="presOf" srcId="{6132C965-C153-45DE-B7BC-5F9FF07580F8}" destId="{8902D552-7A5A-4B0E-88C5-E21F073BC1CA}" srcOrd="0" destOrd="0" presId="urn:microsoft.com/office/officeart/2005/8/layout/cycle2"/>
    <dgm:cxn modelId="{B37197A5-1D21-4D87-A5DB-2E888A24DC0F}" type="presOf" srcId="{68ED7AF0-1AE7-4F3F-8159-0440F50A131E}" destId="{F972F8D5-617E-4200-A7AF-EC5D0DA320CB}" srcOrd="1" destOrd="0" presId="urn:microsoft.com/office/officeart/2005/8/layout/cycle2"/>
    <dgm:cxn modelId="{E47238A6-3F2B-4EDA-9D23-4E53F73CE207}" type="presOf" srcId="{FA453F35-234D-4BA6-9E39-643D2055A61F}" destId="{77278207-721B-4070-8A48-2B45ED5B4C8D}" srcOrd="0" destOrd="0" presId="urn:microsoft.com/office/officeart/2005/8/layout/cycle2"/>
    <dgm:cxn modelId="{4482B4B7-E2FA-4317-A343-7E601EF053B2}" srcId="{6132C965-C153-45DE-B7BC-5F9FF07580F8}" destId="{BC328B4C-1E74-45B1-8A19-43B0ABEE44F8}" srcOrd="5" destOrd="0" parTransId="{C2296A4D-06D0-4648-AC54-FE8329436A5C}" sibTransId="{8915ABC4-81E9-4223-AB84-C8C74B6F78C2}"/>
    <dgm:cxn modelId="{6E97BAC4-9DB4-4608-9500-5784F8A52EEF}" srcId="{6132C965-C153-45DE-B7BC-5F9FF07580F8}" destId="{9B53D90F-A2EA-46DF-89D9-B1840CED005E}" srcOrd="2" destOrd="0" parTransId="{19E79566-04C2-490E-8E2B-9CE61C9F17A3}" sibTransId="{7242AEB4-FD3C-4283-A056-28BDB45E2259}"/>
    <dgm:cxn modelId="{B752CCC4-6772-4AD7-8499-A29340D600CE}" type="presOf" srcId="{8915ABC4-81E9-4223-AB84-C8C74B6F78C2}" destId="{582DC734-310F-41EB-8BEB-55130EA69314}" srcOrd="0" destOrd="0" presId="urn:microsoft.com/office/officeart/2005/8/layout/cycle2"/>
    <dgm:cxn modelId="{9D9A8CD0-CC65-42FF-9C52-686C1D23A095}" type="presOf" srcId="{2E341C1F-F58A-4265-A6F3-FC784FFA2EC0}" destId="{4E46DC60-0428-4565-B948-8BF3E623BCC9}" srcOrd="1" destOrd="0" presId="urn:microsoft.com/office/officeart/2005/8/layout/cycle2"/>
    <dgm:cxn modelId="{5483ECD4-58BB-4480-B552-4E471A2ACAEB}" srcId="{6132C965-C153-45DE-B7BC-5F9FF07580F8}" destId="{FA453F35-234D-4BA6-9E39-643D2055A61F}" srcOrd="0" destOrd="0" parTransId="{565006A8-4CB1-438A-8C44-A98C1FC7210E}" sibTransId="{2E341C1F-F58A-4265-A6F3-FC784FFA2EC0}"/>
    <dgm:cxn modelId="{1B5CF6DB-AA53-462B-A2BF-419423EB66EC}" type="presOf" srcId="{68ED7AF0-1AE7-4F3F-8159-0440F50A131E}" destId="{3B180B0C-EB32-4B31-B1AC-795BA4C2F25D}" srcOrd="0" destOrd="0" presId="urn:microsoft.com/office/officeart/2005/8/layout/cycle2"/>
    <dgm:cxn modelId="{C2C9E1E9-2F08-4BFD-A3EA-01CDD96DD675}" type="presOf" srcId="{9B53D90F-A2EA-46DF-89D9-B1840CED005E}" destId="{170DCA2B-E35C-4F2D-A724-E368194E2BB7}" srcOrd="0" destOrd="0" presId="urn:microsoft.com/office/officeart/2005/8/layout/cycle2"/>
    <dgm:cxn modelId="{51DB1DFB-DEE0-4E1C-B1FE-6FC858DF0EB1}" type="presOf" srcId="{2E341C1F-F58A-4265-A6F3-FC784FFA2EC0}" destId="{A684DFA4-E5E1-4236-BFA0-CA70A54FA782}" srcOrd="0" destOrd="0" presId="urn:microsoft.com/office/officeart/2005/8/layout/cycle2"/>
    <dgm:cxn modelId="{FF206805-F630-4306-968F-FA7C89023EC5}" type="presParOf" srcId="{8902D552-7A5A-4B0E-88C5-E21F073BC1CA}" destId="{77278207-721B-4070-8A48-2B45ED5B4C8D}" srcOrd="0" destOrd="0" presId="urn:microsoft.com/office/officeart/2005/8/layout/cycle2"/>
    <dgm:cxn modelId="{18263835-C5DB-4A98-942F-3CF8DD19C384}" type="presParOf" srcId="{8902D552-7A5A-4B0E-88C5-E21F073BC1CA}" destId="{A684DFA4-E5E1-4236-BFA0-CA70A54FA782}" srcOrd="1" destOrd="0" presId="urn:microsoft.com/office/officeart/2005/8/layout/cycle2"/>
    <dgm:cxn modelId="{CA2C637D-C6E1-4DE8-96CE-AAC881282739}" type="presParOf" srcId="{A684DFA4-E5E1-4236-BFA0-CA70A54FA782}" destId="{4E46DC60-0428-4565-B948-8BF3E623BCC9}" srcOrd="0" destOrd="0" presId="urn:microsoft.com/office/officeart/2005/8/layout/cycle2"/>
    <dgm:cxn modelId="{167CDA8C-3CC8-4563-BF4F-CE2812270761}" type="presParOf" srcId="{8902D552-7A5A-4B0E-88C5-E21F073BC1CA}" destId="{4B93BD2E-AD6C-4895-A2C9-63514F0BCCA2}" srcOrd="2" destOrd="0" presId="urn:microsoft.com/office/officeart/2005/8/layout/cycle2"/>
    <dgm:cxn modelId="{653A1D07-2E72-4D2D-967E-C55542493959}" type="presParOf" srcId="{8902D552-7A5A-4B0E-88C5-E21F073BC1CA}" destId="{822BADB3-DBD8-45F3-8786-5960376CE02E}" srcOrd="3" destOrd="0" presId="urn:microsoft.com/office/officeart/2005/8/layout/cycle2"/>
    <dgm:cxn modelId="{AB07D8CA-3EEF-46E7-8315-4A21B6C26E91}" type="presParOf" srcId="{822BADB3-DBD8-45F3-8786-5960376CE02E}" destId="{2EAEF114-8CB1-4748-817B-3476001B7237}" srcOrd="0" destOrd="0" presId="urn:microsoft.com/office/officeart/2005/8/layout/cycle2"/>
    <dgm:cxn modelId="{02F176F9-2930-4FC8-9860-B203893617D5}" type="presParOf" srcId="{8902D552-7A5A-4B0E-88C5-E21F073BC1CA}" destId="{170DCA2B-E35C-4F2D-A724-E368194E2BB7}" srcOrd="4" destOrd="0" presId="urn:microsoft.com/office/officeart/2005/8/layout/cycle2"/>
    <dgm:cxn modelId="{2F217887-5C4F-46CE-BD70-691E5028DE58}" type="presParOf" srcId="{8902D552-7A5A-4B0E-88C5-E21F073BC1CA}" destId="{1C7A741D-84E4-4C0A-BA67-2577A3FCE6CD}" srcOrd="5" destOrd="0" presId="urn:microsoft.com/office/officeart/2005/8/layout/cycle2"/>
    <dgm:cxn modelId="{BC8E1AEA-6CF2-441C-A777-A4C982D3EFC8}" type="presParOf" srcId="{1C7A741D-84E4-4C0A-BA67-2577A3FCE6CD}" destId="{CF651C1D-A554-4367-B11B-3AC9BA81F5D5}" srcOrd="0" destOrd="0" presId="urn:microsoft.com/office/officeart/2005/8/layout/cycle2"/>
    <dgm:cxn modelId="{BF2DF901-B6CB-4E0F-A4A9-05628006532C}" type="presParOf" srcId="{8902D552-7A5A-4B0E-88C5-E21F073BC1CA}" destId="{C665C4D0-69A2-472D-B945-E85EFA326DCF}" srcOrd="6" destOrd="0" presId="urn:microsoft.com/office/officeart/2005/8/layout/cycle2"/>
    <dgm:cxn modelId="{37BCA8F4-38E5-4328-996F-7E940E9DF4CD}" type="presParOf" srcId="{8902D552-7A5A-4B0E-88C5-E21F073BC1CA}" destId="{3B180B0C-EB32-4B31-B1AC-795BA4C2F25D}" srcOrd="7" destOrd="0" presId="urn:microsoft.com/office/officeart/2005/8/layout/cycle2"/>
    <dgm:cxn modelId="{4C03A721-6A33-47AF-91F6-E44DC5A79CDC}" type="presParOf" srcId="{3B180B0C-EB32-4B31-B1AC-795BA4C2F25D}" destId="{F972F8D5-617E-4200-A7AF-EC5D0DA320CB}" srcOrd="0" destOrd="0" presId="urn:microsoft.com/office/officeart/2005/8/layout/cycle2"/>
    <dgm:cxn modelId="{D276B5B2-E4D5-49F2-9CA6-0BCB0E0859A9}" type="presParOf" srcId="{8902D552-7A5A-4B0E-88C5-E21F073BC1CA}" destId="{EBE45944-2165-432E-B9ED-5E2ADF135073}" srcOrd="8" destOrd="0" presId="urn:microsoft.com/office/officeart/2005/8/layout/cycle2"/>
    <dgm:cxn modelId="{19CE285D-3234-47A9-94E2-C500615A4DC5}" type="presParOf" srcId="{8902D552-7A5A-4B0E-88C5-E21F073BC1CA}" destId="{E2625D2C-9993-42B8-81A8-2095865D1FA9}" srcOrd="9" destOrd="0" presId="urn:microsoft.com/office/officeart/2005/8/layout/cycle2"/>
    <dgm:cxn modelId="{1904EEA2-25E6-433D-B70D-79EAD76A5FC6}" type="presParOf" srcId="{E2625D2C-9993-42B8-81A8-2095865D1FA9}" destId="{82465E57-947D-4081-B44E-733698954405}" srcOrd="0" destOrd="0" presId="urn:microsoft.com/office/officeart/2005/8/layout/cycle2"/>
    <dgm:cxn modelId="{8C9D2DA6-FC68-49C5-80D4-1C5F0CC7F12B}" type="presParOf" srcId="{8902D552-7A5A-4B0E-88C5-E21F073BC1CA}" destId="{E9FE300C-0C47-480F-9D06-D8ADAF7A4BCA}" srcOrd="10" destOrd="0" presId="urn:microsoft.com/office/officeart/2005/8/layout/cycle2"/>
    <dgm:cxn modelId="{BEED73CD-EACC-44BA-B950-8281353FE729}" type="presParOf" srcId="{8902D552-7A5A-4B0E-88C5-E21F073BC1CA}" destId="{582DC734-310F-41EB-8BEB-55130EA69314}" srcOrd="11" destOrd="0" presId="urn:microsoft.com/office/officeart/2005/8/layout/cycle2"/>
    <dgm:cxn modelId="{A9D534C9-1E81-4450-A150-AE2B18FE7C63}" type="presParOf" srcId="{582DC734-310F-41EB-8BEB-55130EA69314}" destId="{492B1BA5-1EBC-4A93-B253-741E145E42C2}"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32C965-C153-45DE-B7BC-5F9FF07580F8}" type="doc">
      <dgm:prSet loTypeId="urn:microsoft.com/office/officeart/2005/8/layout/cycle2" loCatId="cycle" qsTypeId="urn:microsoft.com/office/officeart/2005/8/quickstyle/simple1" qsCatId="simple" csTypeId="urn:microsoft.com/office/officeart/2005/8/colors/colorful2" csCatId="colorful" phldr="1"/>
      <dgm:spPr/>
      <dgm:t>
        <a:bodyPr/>
        <a:lstStyle/>
        <a:p>
          <a:endParaRPr lang="nb-NO"/>
        </a:p>
      </dgm:t>
    </dgm:pt>
    <dgm:pt modelId="{FA453F35-234D-4BA6-9E39-643D2055A61F}">
      <dgm:prSet phldrT="[Tekst]"/>
      <dgm:spPr/>
      <dgm:t>
        <a:bodyPr/>
        <a:lstStyle/>
        <a:p>
          <a:r>
            <a:rPr lang="en-US" noProof="0"/>
            <a:t>Hypothesis development</a:t>
          </a:r>
          <a:endParaRPr lang="nb-NO"/>
        </a:p>
      </dgm:t>
    </dgm:pt>
    <dgm:pt modelId="{565006A8-4CB1-438A-8C44-A98C1FC7210E}" type="parTrans" cxnId="{5483ECD4-58BB-4480-B552-4E471A2ACAEB}">
      <dgm:prSet/>
      <dgm:spPr/>
      <dgm:t>
        <a:bodyPr/>
        <a:lstStyle/>
        <a:p>
          <a:endParaRPr lang="nb-NO"/>
        </a:p>
      </dgm:t>
    </dgm:pt>
    <dgm:pt modelId="{2E341C1F-F58A-4265-A6F3-FC784FFA2EC0}" type="sibTrans" cxnId="{5483ECD4-58BB-4480-B552-4E471A2ACAEB}">
      <dgm:prSet/>
      <dgm:spPr/>
      <dgm:t>
        <a:bodyPr/>
        <a:lstStyle/>
        <a:p>
          <a:endParaRPr lang="nb-NO"/>
        </a:p>
      </dgm:t>
    </dgm:pt>
    <dgm:pt modelId="{F108F7E5-6F16-45F9-BD7D-D26F976035F4}">
      <dgm:prSet phldrT="[Tekst]"/>
      <dgm:spPr/>
      <dgm:t>
        <a:bodyPr/>
        <a:lstStyle/>
        <a:p>
          <a:r>
            <a:rPr lang="en-US" noProof="0"/>
            <a:t>Design study</a:t>
          </a:r>
        </a:p>
      </dgm:t>
    </dgm:pt>
    <dgm:pt modelId="{24A81168-7721-4F4E-8985-E6608F354284}" type="parTrans" cxnId="{AE848D31-2635-4E70-B744-2535912E38C1}">
      <dgm:prSet/>
      <dgm:spPr/>
      <dgm:t>
        <a:bodyPr/>
        <a:lstStyle/>
        <a:p>
          <a:endParaRPr lang="nb-NO"/>
        </a:p>
      </dgm:t>
    </dgm:pt>
    <dgm:pt modelId="{A1377257-56BD-4FDE-A27D-330C114CD787}" type="sibTrans" cxnId="{AE848D31-2635-4E70-B744-2535912E38C1}">
      <dgm:prSet/>
      <dgm:spPr/>
      <dgm:t>
        <a:bodyPr/>
        <a:lstStyle/>
        <a:p>
          <a:endParaRPr lang="nb-NO"/>
        </a:p>
      </dgm:t>
    </dgm:pt>
    <dgm:pt modelId="{69BE476D-F7AE-4D8C-A39E-C7B3F6D50B28}">
      <dgm:prSet phldrT="[Tekst]"/>
      <dgm:spPr/>
      <dgm:t>
        <a:bodyPr/>
        <a:lstStyle/>
        <a:p>
          <a:r>
            <a:rPr lang="en-US" noProof="0"/>
            <a:t>Collect data</a:t>
          </a:r>
        </a:p>
      </dgm:t>
    </dgm:pt>
    <dgm:pt modelId="{0F82682D-9CB1-444D-839D-C8AB0A8B81B8}" type="parTrans" cxnId="{2E570459-AE04-4977-B3EB-0AA3764DECC2}">
      <dgm:prSet/>
      <dgm:spPr/>
      <dgm:t>
        <a:bodyPr/>
        <a:lstStyle/>
        <a:p>
          <a:endParaRPr lang="nb-NO"/>
        </a:p>
      </dgm:t>
    </dgm:pt>
    <dgm:pt modelId="{AFCA572A-6907-415E-BF0F-373818ADE29C}" type="sibTrans" cxnId="{2E570459-AE04-4977-B3EB-0AA3764DECC2}">
      <dgm:prSet/>
      <dgm:spPr/>
      <dgm:t>
        <a:bodyPr/>
        <a:lstStyle/>
        <a:p>
          <a:endParaRPr lang="nb-NO"/>
        </a:p>
      </dgm:t>
    </dgm:pt>
    <dgm:pt modelId="{E034585C-B638-4616-A727-6032C98C9709}">
      <dgm:prSet phldrT="[Tekst]"/>
      <dgm:spPr/>
      <dgm:t>
        <a:bodyPr/>
        <a:lstStyle/>
        <a:p>
          <a:r>
            <a:rPr lang="en-US" noProof="0"/>
            <a:t>Analyze data</a:t>
          </a:r>
        </a:p>
      </dgm:t>
    </dgm:pt>
    <dgm:pt modelId="{266E3E58-04D6-4135-8F49-C6A5F27B35E5}" type="parTrans" cxnId="{8D0E1DB3-92E4-4886-85FE-B437DFF23E1A}">
      <dgm:prSet/>
      <dgm:spPr/>
      <dgm:t>
        <a:bodyPr/>
        <a:lstStyle/>
        <a:p>
          <a:endParaRPr lang="nb-NO"/>
        </a:p>
      </dgm:t>
    </dgm:pt>
    <dgm:pt modelId="{F7C806BE-4219-4286-84CA-131878B64DBD}" type="sibTrans" cxnId="{8D0E1DB3-92E4-4886-85FE-B437DFF23E1A}">
      <dgm:prSet/>
      <dgm:spPr/>
      <dgm:t>
        <a:bodyPr/>
        <a:lstStyle/>
        <a:p>
          <a:endParaRPr lang="nb-NO"/>
        </a:p>
      </dgm:t>
    </dgm:pt>
    <dgm:pt modelId="{FD939894-2FFB-4A9E-80AF-309B0893CB35}">
      <dgm:prSet phldrT="[Tekst]"/>
      <dgm:spPr/>
      <dgm:t>
        <a:bodyPr/>
        <a:lstStyle/>
        <a:p>
          <a:r>
            <a:rPr lang="en-US" noProof="0"/>
            <a:t>Interpret results</a:t>
          </a:r>
        </a:p>
      </dgm:t>
    </dgm:pt>
    <dgm:pt modelId="{DCBF14AB-2C80-4D76-8F79-C3F971E19B6D}" type="parTrans" cxnId="{0F648CD6-15EE-46E9-9584-F0171A69DED7}">
      <dgm:prSet/>
      <dgm:spPr/>
      <dgm:t>
        <a:bodyPr/>
        <a:lstStyle/>
        <a:p>
          <a:endParaRPr lang="nb-NO"/>
        </a:p>
      </dgm:t>
    </dgm:pt>
    <dgm:pt modelId="{A2383815-EF2D-4B71-A2A8-784CC3823594}" type="sibTrans" cxnId="{0F648CD6-15EE-46E9-9584-F0171A69DED7}">
      <dgm:prSet/>
      <dgm:spPr/>
      <dgm:t>
        <a:bodyPr/>
        <a:lstStyle/>
        <a:p>
          <a:endParaRPr lang="nb-NO"/>
        </a:p>
      </dgm:t>
    </dgm:pt>
    <dgm:pt modelId="{F5F5CA9A-F754-4FB3-88BD-C1EE56C8C45F}">
      <dgm:prSet phldrT="[Tekst]"/>
      <dgm:spPr/>
      <dgm:t>
        <a:bodyPr/>
        <a:lstStyle/>
        <a:p>
          <a:r>
            <a:rPr lang="en-US" noProof="0"/>
            <a:t>Disseminate</a:t>
          </a:r>
        </a:p>
      </dgm:t>
    </dgm:pt>
    <dgm:pt modelId="{E8C026D0-A63D-4A13-A841-4911510AE0DE}" type="parTrans" cxnId="{F206DD46-8BB3-471C-B277-FA039C1388D8}">
      <dgm:prSet/>
      <dgm:spPr/>
      <dgm:t>
        <a:bodyPr/>
        <a:lstStyle/>
        <a:p>
          <a:endParaRPr lang="nb-NO"/>
        </a:p>
      </dgm:t>
    </dgm:pt>
    <dgm:pt modelId="{ABB8EE7F-1C39-44A3-9873-DAD64E9BAC4F}" type="sibTrans" cxnId="{F206DD46-8BB3-471C-B277-FA039C1388D8}">
      <dgm:prSet/>
      <dgm:spPr>
        <a:noFill/>
      </dgm:spPr>
      <dgm:t>
        <a:bodyPr/>
        <a:lstStyle/>
        <a:p>
          <a:endParaRPr lang="nb-NO"/>
        </a:p>
      </dgm:t>
    </dgm:pt>
    <dgm:pt modelId="{8902D552-7A5A-4B0E-88C5-E21F073BC1CA}" type="pres">
      <dgm:prSet presAssocID="{6132C965-C153-45DE-B7BC-5F9FF07580F8}" presName="cycle" presStyleCnt="0">
        <dgm:presLayoutVars>
          <dgm:dir/>
          <dgm:resizeHandles val="exact"/>
        </dgm:presLayoutVars>
      </dgm:prSet>
      <dgm:spPr/>
    </dgm:pt>
    <dgm:pt modelId="{77278207-721B-4070-8A48-2B45ED5B4C8D}" type="pres">
      <dgm:prSet presAssocID="{FA453F35-234D-4BA6-9E39-643D2055A61F}" presName="node" presStyleLbl="node1" presStyleIdx="0" presStyleCnt="6">
        <dgm:presLayoutVars>
          <dgm:bulletEnabled val="1"/>
        </dgm:presLayoutVars>
      </dgm:prSet>
      <dgm:spPr/>
    </dgm:pt>
    <dgm:pt modelId="{A684DFA4-E5E1-4236-BFA0-CA70A54FA782}" type="pres">
      <dgm:prSet presAssocID="{2E341C1F-F58A-4265-A6F3-FC784FFA2EC0}" presName="sibTrans" presStyleLbl="sibTrans2D1" presStyleIdx="0" presStyleCnt="6"/>
      <dgm:spPr/>
    </dgm:pt>
    <dgm:pt modelId="{4E46DC60-0428-4565-B948-8BF3E623BCC9}" type="pres">
      <dgm:prSet presAssocID="{2E341C1F-F58A-4265-A6F3-FC784FFA2EC0}" presName="connectorText" presStyleLbl="sibTrans2D1" presStyleIdx="0" presStyleCnt="6"/>
      <dgm:spPr/>
    </dgm:pt>
    <dgm:pt modelId="{3D22160B-4DA7-4E19-A5A2-41E4B9450D90}" type="pres">
      <dgm:prSet presAssocID="{F108F7E5-6F16-45F9-BD7D-D26F976035F4}" presName="node" presStyleLbl="node1" presStyleIdx="1" presStyleCnt="6">
        <dgm:presLayoutVars>
          <dgm:bulletEnabled val="1"/>
        </dgm:presLayoutVars>
      </dgm:prSet>
      <dgm:spPr/>
    </dgm:pt>
    <dgm:pt modelId="{6A105479-7ADD-4B16-AD3A-D033A0CAA2AA}" type="pres">
      <dgm:prSet presAssocID="{A1377257-56BD-4FDE-A27D-330C114CD787}" presName="sibTrans" presStyleLbl="sibTrans2D1" presStyleIdx="1" presStyleCnt="6"/>
      <dgm:spPr/>
    </dgm:pt>
    <dgm:pt modelId="{93279B23-DBAE-410E-8DDC-BCD1D2AB1FC6}" type="pres">
      <dgm:prSet presAssocID="{A1377257-56BD-4FDE-A27D-330C114CD787}" presName="connectorText" presStyleLbl="sibTrans2D1" presStyleIdx="1" presStyleCnt="6"/>
      <dgm:spPr/>
    </dgm:pt>
    <dgm:pt modelId="{C2DF29B0-5CB9-4DC0-AFDA-46115F7DF364}" type="pres">
      <dgm:prSet presAssocID="{69BE476D-F7AE-4D8C-A39E-C7B3F6D50B28}" presName="node" presStyleLbl="node1" presStyleIdx="2" presStyleCnt="6">
        <dgm:presLayoutVars>
          <dgm:bulletEnabled val="1"/>
        </dgm:presLayoutVars>
      </dgm:prSet>
      <dgm:spPr/>
    </dgm:pt>
    <dgm:pt modelId="{C0410F3A-069D-4B5D-A6F1-0DDD2A135CC3}" type="pres">
      <dgm:prSet presAssocID="{AFCA572A-6907-415E-BF0F-373818ADE29C}" presName="sibTrans" presStyleLbl="sibTrans2D1" presStyleIdx="2" presStyleCnt="6"/>
      <dgm:spPr/>
    </dgm:pt>
    <dgm:pt modelId="{61C24C10-351B-4A3F-A6C3-889A5C4836ED}" type="pres">
      <dgm:prSet presAssocID="{AFCA572A-6907-415E-BF0F-373818ADE29C}" presName="connectorText" presStyleLbl="sibTrans2D1" presStyleIdx="2" presStyleCnt="6"/>
      <dgm:spPr/>
    </dgm:pt>
    <dgm:pt modelId="{5A22FFC4-C66C-425A-9427-AF820FD9BA37}" type="pres">
      <dgm:prSet presAssocID="{E034585C-B638-4616-A727-6032C98C9709}" presName="node" presStyleLbl="node1" presStyleIdx="3" presStyleCnt="6">
        <dgm:presLayoutVars>
          <dgm:bulletEnabled val="1"/>
        </dgm:presLayoutVars>
      </dgm:prSet>
      <dgm:spPr/>
    </dgm:pt>
    <dgm:pt modelId="{CF13F6D3-1D5A-4462-A4F7-F705B3FEC57E}" type="pres">
      <dgm:prSet presAssocID="{F7C806BE-4219-4286-84CA-131878B64DBD}" presName="sibTrans" presStyleLbl="sibTrans2D1" presStyleIdx="3" presStyleCnt="6"/>
      <dgm:spPr/>
    </dgm:pt>
    <dgm:pt modelId="{E016019C-9558-409B-A2CD-B48A920AEFC6}" type="pres">
      <dgm:prSet presAssocID="{F7C806BE-4219-4286-84CA-131878B64DBD}" presName="connectorText" presStyleLbl="sibTrans2D1" presStyleIdx="3" presStyleCnt="6"/>
      <dgm:spPr/>
    </dgm:pt>
    <dgm:pt modelId="{01A6C1CB-8A53-4018-B4D3-E03FFA6C416B}" type="pres">
      <dgm:prSet presAssocID="{FD939894-2FFB-4A9E-80AF-309B0893CB35}" presName="node" presStyleLbl="node1" presStyleIdx="4" presStyleCnt="6">
        <dgm:presLayoutVars>
          <dgm:bulletEnabled val="1"/>
        </dgm:presLayoutVars>
      </dgm:prSet>
      <dgm:spPr/>
    </dgm:pt>
    <dgm:pt modelId="{4B18C085-BB4F-4459-B72C-50542C44F277}" type="pres">
      <dgm:prSet presAssocID="{A2383815-EF2D-4B71-A2A8-784CC3823594}" presName="sibTrans" presStyleLbl="sibTrans2D1" presStyleIdx="4" presStyleCnt="6"/>
      <dgm:spPr/>
    </dgm:pt>
    <dgm:pt modelId="{369C9542-050D-46C6-AE56-E08E89DBCE0A}" type="pres">
      <dgm:prSet presAssocID="{A2383815-EF2D-4B71-A2A8-784CC3823594}" presName="connectorText" presStyleLbl="sibTrans2D1" presStyleIdx="4" presStyleCnt="6"/>
      <dgm:spPr/>
    </dgm:pt>
    <dgm:pt modelId="{1A363776-E5DF-4349-BAB1-2D7BDEC52FB7}" type="pres">
      <dgm:prSet presAssocID="{F5F5CA9A-F754-4FB3-88BD-C1EE56C8C45F}" presName="node" presStyleLbl="node1" presStyleIdx="5" presStyleCnt="6">
        <dgm:presLayoutVars>
          <dgm:bulletEnabled val="1"/>
        </dgm:presLayoutVars>
      </dgm:prSet>
      <dgm:spPr/>
    </dgm:pt>
    <dgm:pt modelId="{D1679F97-1D64-45CE-BB9F-6584B14EEB1C}" type="pres">
      <dgm:prSet presAssocID="{ABB8EE7F-1C39-44A3-9873-DAD64E9BAC4F}" presName="sibTrans" presStyleLbl="sibTrans2D1" presStyleIdx="5" presStyleCnt="6"/>
      <dgm:spPr/>
    </dgm:pt>
    <dgm:pt modelId="{AF8D38CB-206F-4CBE-8E21-3DCF20CF0D66}" type="pres">
      <dgm:prSet presAssocID="{ABB8EE7F-1C39-44A3-9873-DAD64E9BAC4F}" presName="connectorText" presStyleLbl="sibTrans2D1" presStyleIdx="5" presStyleCnt="6"/>
      <dgm:spPr/>
    </dgm:pt>
  </dgm:ptLst>
  <dgm:cxnLst>
    <dgm:cxn modelId="{0A578303-022C-444F-AC1F-3AAF95C51E46}" type="presOf" srcId="{F5F5CA9A-F754-4FB3-88BD-C1EE56C8C45F}" destId="{1A363776-E5DF-4349-BAB1-2D7BDEC52FB7}" srcOrd="0" destOrd="0" presId="urn:microsoft.com/office/officeart/2005/8/layout/cycle2"/>
    <dgm:cxn modelId="{8E435A19-7AD5-477E-9679-325E4A857D20}" type="presOf" srcId="{AFCA572A-6907-415E-BF0F-373818ADE29C}" destId="{61C24C10-351B-4A3F-A6C3-889A5C4836ED}" srcOrd="1" destOrd="0" presId="urn:microsoft.com/office/officeart/2005/8/layout/cycle2"/>
    <dgm:cxn modelId="{D08A3A2C-0806-4B5B-8448-0D264E92BD5C}" type="presOf" srcId="{AFCA572A-6907-415E-BF0F-373818ADE29C}" destId="{C0410F3A-069D-4B5D-A6F1-0DDD2A135CC3}" srcOrd="0" destOrd="0" presId="urn:microsoft.com/office/officeart/2005/8/layout/cycle2"/>
    <dgm:cxn modelId="{AE848D31-2635-4E70-B744-2535912E38C1}" srcId="{6132C965-C153-45DE-B7BC-5F9FF07580F8}" destId="{F108F7E5-6F16-45F9-BD7D-D26F976035F4}" srcOrd="1" destOrd="0" parTransId="{24A81168-7721-4F4E-8985-E6608F354284}" sibTransId="{A1377257-56BD-4FDE-A27D-330C114CD787}"/>
    <dgm:cxn modelId="{09D82D3C-1D93-4B7F-BEBB-A30FF19B5A38}" type="presOf" srcId="{FD939894-2FFB-4A9E-80AF-309B0893CB35}" destId="{01A6C1CB-8A53-4018-B4D3-E03FFA6C416B}" srcOrd="0" destOrd="0" presId="urn:microsoft.com/office/officeart/2005/8/layout/cycle2"/>
    <dgm:cxn modelId="{F206DD46-8BB3-471C-B277-FA039C1388D8}" srcId="{6132C965-C153-45DE-B7BC-5F9FF07580F8}" destId="{F5F5CA9A-F754-4FB3-88BD-C1EE56C8C45F}" srcOrd="5" destOrd="0" parTransId="{E8C026D0-A63D-4A13-A841-4911510AE0DE}" sibTransId="{ABB8EE7F-1C39-44A3-9873-DAD64E9BAC4F}"/>
    <dgm:cxn modelId="{20AF6375-386A-4EF3-BE33-58ECF3863E2E}" type="presOf" srcId="{ABB8EE7F-1C39-44A3-9873-DAD64E9BAC4F}" destId="{AF8D38CB-206F-4CBE-8E21-3DCF20CF0D66}" srcOrd="1" destOrd="0" presId="urn:microsoft.com/office/officeart/2005/8/layout/cycle2"/>
    <dgm:cxn modelId="{B0B9B976-DE0E-403A-A3A2-DDD8CB853407}" type="presOf" srcId="{F7C806BE-4219-4286-84CA-131878B64DBD}" destId="{E016019C-9558-409B-A2CD-B48A920AEFC6}" srcOrd="1" destOrd="0" presId="urn:microsoft.com/office/officeart/2005/8/layout/cycle2"/>
    <dgm:cxn modelId="{2E570459-AE04-4977-B3EB-0AA3764DECC2}" srcId="{6132C965-C153-45DE-B7BC-5F9FF07580F8}" destId="{69BE476D-F7AE-4D8C-A39E-C7B3F6D50B28}" srcOrd="2" destOrd="0" parTransId="{0F82682D-9CB1-444D-839D-C8AB0A8B81B8}" sibTransId="{AFCA572A-6907-415E-BF0F-373818ADE29C}"/>
    <dgm:cxn modelId="{9D8F287F-0848-4F47-BF4F-DE5CC072B773}" type="presOf" srcId="{F7C806BE-4219-4286-84CA-131878B64DBD}" destId="{CF13F6D3-1D5A-4462-A4F7-F705B3FEC57E}" srcOrd="0" destOrd="0" presId="urn:microsoft.com/office/officeart/2005/8/layout/cycle2"/>
    <dgm:cxn modelId="{7967C19C-26DD-489B-908E-34EFA1509BEC}" type="presOf" srcId="{6132C965-C153-45DE-B7BC-5F9FF07580F8}" destId="{8902D552-7A5A-4B0E-88C5-E21F073BC1CA}" srcOrd="0" destOrd="0" presId="urn:microsoft.com/office/officeart/2005/8/layout/cycle2"/>
    <dgm:cxn modelId="{7612E99C-9955-482C-993C-D02E1779F74E}" type="presOf" srcId="{A2383815-EF2D-4B71-A2A8-784CC3823594}" destId="{4B18C085-BB4F-4459-B72C-50542C44F277}" srcOrd="0" destOrd="0" presId="urn:microsoft.com/office/officeart/2005/8/layout/cycle2"/>
    <dgm:cxn modelId="{E47238A6-3F2B-4EDA-9D23-4E53F73CE207}" type="presOf" srcId="{FA453F35-234D-4BA6-9E39-643D2055A61F}" destId="{77278207-721B-4070-8A48-2B45ED5B4C8D}" srcOrd="0" destOrd="0" presId="urn:microsoft.com/office/officeart/2005/8/layout/cycle2"/>
    <dgm:cxn modelId="{8D0E1DB3-92E4-4886-85FE-B437DFF23E1A}" srcId="{6132C965-C153-45DE-B7BC-5F9FF07580F8}" destId="{E034585C-B638-4616-A727-6032C98C9709}" srcOrd="3" destOrd="0" parTransId="{266E3E58-04D6-4135-8F49-C6A5F27B35E5}" sibTransId="{F7C806BE-4219-4286-84CA-131878B64DBD}"/>
    <dgm:cxn modelId="{013B79C1-5179-4889-BBDF-256759A77444}" type="presOf" srcId="{A1377257-56BD-4FDE-A27D-330C114CD787}" destId="{6A105479-7ADD-4B16-AD3A-D033A0CAA2AA}" srcOrd="0" destOrd="0" presId="urn:microsoft.com/office/officeart/2005/8/layout/cycle2"/>
    <dgm:cxn modelId="{FC6342CE-EAA3-4635-A392-190867FA7DE6}" type="presOf" srcId="{69BE476D-F7AE-4D8C-A39E-C7B3F6D50B28}" destId="{C2DF29B0-5CB9-4DC0-AFDA-46115F7DF364}" srcOrd="0" destOrd="0" presId="urn:microsoft.com/office/officeart/2005/8/layout/cycle2"/>
    <dgm:cxn modelId="{9D9A8CD0-CC65-42FF-9C52-686C1D23A095}" type="presOf" srcId="{2E341C1F-F58A-4265-A6F3-FC784FFA2EC0}" destId="{4E46DC60-0428-4565-B948-8BF3E623BCC9}" srcOrd="1" destOrd="0" presId="urn:microsoft.com/office/officeart/2005/8/layout/cycle2"/>
    <dgm:cxn modelId="{5483ECD4-58BB-4480-B552-4E471A2ACAEB}" srcId="{6132C965-C153-45DE-B7BC-5F9FF07580F8}" destId="{FA453F35-234D-4BA6-9E39-643D2055A61F}" srcOrd="0" destOrd="0" parTransId="{565006A8-4CB1-438A-8C44-A98C1FC7210E}" sibTransId="{2E341C1F-F58A-4265-A6F3-FC784FFA2EC0}"/>
    <dgm:cxn modelId="{0F648CD6-15EE-46E9-9584-F0171A69DED7}" srcId="{6132C965-C153-45DE-B7BC-5F9FF07580F8}" destId="{FD939894-2FFB-4A9E-80AF-309B0893CB35}" srcOrd="4" destOrd="0" parTransId="{DCBF14AB-2C80-4D76-8F79-C3F971E19B6D}" sibTransId="{A2383815-EF2D-4B71-A2A8-784CC3823594}"/>
    <dgm:cxn modelId="{641865E5-4282-4CEA-9121-C0C25AD8A9CA}" type="presOf" srcId="{E034585C-B638-4616-A727-6032C98C9709}" destId="{5A22FFC4-C66C-425A-9427-AF820FD9BA37}" srcOrd="0" destOrd="0" presId="urn:microsoft.com/office/officeart/2005/8/layout/cycle2"/>
    <dgm:cxn modelId="{065234E8-18F5-44CA-9538-B915E418EA5C}" type="presOf" srcId="{A1377257-56BD-4FDE-A27D-330C114CD787}" destId="{93279B23-DBAE-410E-8DDC-BCD1D2AB1FC6}" srcOrd="1" destOrd="0" presId="urn:microsoft.com/office/officeart/2005/8/layout/cycle2"/>
    <dgm:cxn modelId="{9CC845F1-DFE7-4BE1-AC3E-DA8491F359D3}" type="presOf" srcId="{F108F7E5-6F16-45F9-BD7D-D26F976035F4}" destId="{3D22160B-4DA7-4E19-A5A2-41E4B9450D90}" srcOrd="0" destOrd="0" presId="urn:microsoft.com/office/officeart/2005/8/layout/cycle2"/>
    <dgm:cxn modelId="{51DB1DFB-DEE0-4E1C-B1FE-6FC858DF0EB1}" type="presOf" srcId="{2E341C1F-F58A-4265-A6F3-FC784FFA2EC0}" destId="{A684DFA4-E5E1-4236-BFA0-CA70A54FA782}" srcOrd="0" destOrd="0" presId="urn:microsoft.com/office/officeart/2005/8/layout/cycle2"/>
    <dgm:cxn modelId="{816D85FE-3EBF-4A7B-8358-69F4AD699AF8}" type="presOf" srcId="{A2383815-EF2D-4B71-A2A8-784CC3823594}" destId="{369C9542-050D-46C6-AE56-E08E89DBCE0A}" srcOrd="1" destOrd="0" presId="urn:microsoft.com/office/officeart/2005/8/layout/cycle2"/>
    <dgm:cxn modelId="{BDA7ACFF-1D57-4993-A6A4-FE49640F97C5}" type="presOf" srcId="{ABB8EE7F-1C39-44A3-9873-DAD64E9BAC4F}" destId="{D1679F97-1D64-45CE-BB9F-6584B14EEB1C}" srcOrd="0" destOrd="0" presId="urn:microsoft.com/office/officeart/2005/8/layout/cycle2"/>
    <dgm:cxn modelId="{FF206805-F630-4306-968F-FA7C89023EC5}" type="presParOf" srcId="{8902D552-7A5A-4B0E-88C5-E21F073BC1CA}" destId="{77278207-721B-4070-8A48-2B45ED5B4C8D}" srcOrd="0" destOrd="0" presId="urn:microsoft.com/office/officeart/2005/8/layout/cycle2"/>
    <dgm:cxn modelId="{18263835-C5DB-4A98-942F-3CF8DD19C384}" type="presParOf" srcId="{8902D552-7A5A-4B0E-88C5-E21F073BC1CA}" destId="{A684DFA4-E5E1-4236-BFA0-CA70A54FA782}" srcOrd="1" destOrd="0" presId="urn:microsoft.com/office/officeart/2005/8/layout/cycle2"/>
    <dgm:cxn modelId="{CA2C637D-C6E1-4DE8-96CE-AAC881282739}" type="presParOf" srcId="{A684DFA4-E5E1-4236-BFA0-CA70A54FA782}" destId="{4E46DC60-0428-4565-B948-8BF3E623BCC9}" srcOrd="0" destOrd="0" presId="urn:microsoft.com/office/officeart/2005/8/layout/cycle2"/>
    <dgm:cxn modelId="{F71BEF7C-840C-4BCC-953F-84470C8062DA}" type="presParOf" srcId="{8902D552-7A5A-4B0E-88C5-E21F073BC1CA}" destId="{3D22160B-4DA7-4E19-A5A2-41E4B9450D90}" srcOrd="2" destOrd="0" presId="urn:microsoft.com/office/officeart/2005/8/layout/cycle2"/>
    <dgm:cxn modelId="{70BE6725-E2B0-4387-8BD9-3BA2DA5B27C9}" type="presParOf" srcId="{8902D552-7A5A-4B0E-88C5-E21F073BC1CA}" destId="{6A105479-7ADD-4B16-AD3A-D033A0CAA2AA}" srcOrd="3" destOrd="0" presId="urn:microsoft.com/office/officeart/2005/8/layout/cycle2"/>
    <dgm:cxn modelId="{9A74C85E-8D0F-4AFF-ACE9-EE575CB0CEBE}" type="presParOf" srcId="{6A105479-7ADD-4B16-AD3A-D033A0CAA2AA}" destId="{93279B23-DBAE-410E-8DDC-BCD1D2AB1FC6}" srcOrd="0" destOrd="0" presId="urn:microsoft.com/office/officeart/2005/8/layout/cycle2"/>
    <dgm:cxn modelId="{AF11E694-C196-4811-9907-F2FFD344D399}" type="presParOf" srcId="{8902D552-7A5A-4B0E-88C5-E21F073BC1CA}" destId="{C2DF29B0-5CB9-4DC0-AFDA-46115F7DF364}" srcOrd="4" destOrd="0" presId="urn:microsoft.com/office/officeart/2005/8/layout/cycle2"/>
    <dgm:cxn modelId="{F6C3B857-AC32-4ECB-AAE0-A6139762923C}" type="presParOf" srcId="{8902D552-7A5A-4B0E-88C5-E21F073BC1CA}" destId="{C0410F3A-069D-4B5D-A6F1-0DDD2A135CC3}" srcOrd="5" destOrd="0" presId="urn:microsoft.com/office/officeart/2005/8/layout/cycle2"/>
    <dgm:cxn modelId="{FDC95DF9-3D3E-4DE2-B738-CF44A0D7B993}" type="presParOf" srcId="{C0410F3A-069D-4B5D-A6F1-0DDD2A135CC3}" destId="{61C24C10-351B-4A3F-A6C3-889A5C4836ED}" srcOrd="0" destOrd="0" presId="urn:microsoft.com/office/officeart/2005/8/layout/cycle2"/>
    <dgm:cxn modelId="{ADC7931C-3220-45C6-A140-49B61790B5A0}" type="presParOf" srcId="{8902D552-7A5A-4B0E-88C5-E21F073BC1CA}" destId="{5A22FFC4-C66C-425A-9427-AF820FD9BA37}" srcOrd="6" destOrd="0" presId="urn:microsoft.com/office/officeart/2005/8/layout/cycle2"/>
    <dgm:cxn modelId="{FD9DDF7E-416A-48F2-A68F-B577A380AE3B}" type="presParOf" srcId="{8902D552-7A5A-4B0E-88C5-E21F073BC1CA}" destId="{CF13F6D3-1D5A-4462-A4F7-F705B3FEC57E}" srcOrd="7" destOrd="0" presId="urn:microsoft.com/office/officeart/2005/8/layout/cycle2"/>
    <dgm:cxn modelId="{E67B1DCA-5E49-4440-BCFD-C238EBADE833}" type="presParOf" srcId="{CF13F6D3-1D5A-4462-A4F7-F705B3FEC57E}" destId="{E016019C-9558-409B-A2CD-B48A920AEFC6}" srcOrd="0" destOrd="0" presId="urn:microsoft.com/office/officeart/2005/8/layout/cycle2"/>
    <dgm:cxn modelId="{4DF7275C-BA82-4431-8D17-E6CA1029E68A}" type="presParOf" srcId="{8902D552-7A5A-4B0E-88C5-E21F073BC1CA}" destId="{01A6C1CB-8A53-4018-B4D3-E03FFA6C416B}" srcOrd="8" destOrd="0" presId="urn:microsoft.com/office/officeart/2005/8/layout/cycle2"/>
    <dgm:cxn modelId="{7966C47A-877D-4032-BFFF-5E956BF6F714}" type="presParOf" srcId="{8902D552-7A5A-4B0E-88C5-E21F073BC1CA}" destId="{4B18C085-BB4F-4459-B72C-50542C44F277}" srcOrd="9" destOrd="0" presId="urn:microsoft.com/office/officeart/2005/8/layout/cycle2"/>
    <dgm:cxn modelId="{CE4CB1E6-FF95-4417-A8B4-185DE84CC7EA}" type="presParOf" srcId="{4B18C085-BB4F-4459-B72C-50542C44F277}" destId="{369C9542-050D-46C6-AE56-E08E89DBCE0A}" srcOrd="0" destOrd="0" presId="urn:microsoft.com/office/officeart/2005/8/layout/cycle2"/>
    <dgm:cxn modelId="{7907DCE5-694D-4DDD-8D20-66BEE50A991A}" type="presParOf" srcId="{8902D552-7A5A-4B0E-88C5-E21F073BC1CA}" destId="{1A363776-E5DF-4349-BAB1-2D7BDEC52FB7}" srcOrd="10" destOrd="0" presId="urn:microsoft.com/office/officeart/2005/8/layout/cycle2"/>
    <dgm:cxn modelId="{5293272B-241C-48A0-BD9C-6C592B7710E8}" type="presParOf" srcId="{8902D552-7A5A-4B0E-88C5-E21F073BC1CA}" destId="{D1679F97-1D64-45CE-BB9F-6584B14EEB1C}" srcOrd="11" destOrd="0" presId="urn:microsoft.com/office/officeart/2005/8/layout/cycle2"/>
    <dgm:cxn modelId="{CDDB0881-072E-47F2-BBF9-D60762F7DE2B}" type="presParOf" srcId="{D1679F97-1D64-45CE-BB9F-6584B14EEB1C}" destId="{AF8D38CB-206F-4CBE-8E21-3DCF20CF0D6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32C965-C153-45DE-B7BC-5F9FF07580F8}" type="doc">
      <dgm:prSet loTypeId="urn:microsoft.com/office/officeart/2005/8/layout/cycle2" loCatId="cycle" qsTypeId="urn:microsoft.com/office/officeart/2005/8/quickstyle/simple1" qsCatId="simple" csTypeId="urn:microsoft.com/office/officeart/2005/8/colors/colorful2" csCatId="colorful" phldr="1"/>
      <dgm:spPr/>
      <dgm:t>
        <a:bodyPr/>
        <a:lstStyle/>
        <a:p>
          <a:endParaRPr lang="nb-NO"/>
        </a:p>
      </dgm:t>
    </dgm:pt>
    <dgm:pt modelId="{FA453F35-234D-4BA6-9E39-643D2055A61F}">
      <dgm:prSet phldrT="[Tekst]"/>
      <dgm:spPr/>
      <dgm:t>
        <a:bodyPr/>
        <a:lstStyle/>
        <a:p>
          <a:r>
            <a:rPr lang="en-US"/>
            <a:t>Hypothesis development</a:t>
          </a:r>
          <a:endParaRPr lang="nb-NO"/>
        </a:p>
      </dgm:t>
    </dgm:pt>
    <dgm:pt modelId="{565006A8-4CB1-438A-8C44-A98C1FC7210E}" type="parTrans" cxnId="{5483ECD4-58BB-4480-B552-4E471A2ACAEB}">
      <dgm:prSet/>
      <dgm:spPr/>
      <dgm:t>
        <a:bodyPr/>
        <a:lstStyle/>
        <a:p>
          <a:endParaRPr lang="nb-NO"/>
        </a:p>
      </dgm:t>
    </dgm:pt>
    <dgm:pt modelId="{2E341C1F-F58A-4265-A6F3-FC784FFA2EC0}" type="sibTrans" cxnId="{5483ECD4-58BB-4480-B552-4E471A2ACAEB}">
      <dgm:prSet/>
      <dgm:spPr/>
      <dgm:t>
        <a:bodyPr/>
        <a:lstStyle/>
        <a:p>
          <a:endParaRPr lang="nb-NO"/>
        </a:p>
      </dgm:t>
    </dgm:pt>
    <dgm:pt modelId="{D741C554-2128-4969-A777-943E55A4CD57}">
      <dgm:prSet/>
      <dgm:spPr/>
      <dgm:t>
        <a:bodyPr/>
        <a:lstStyle/>
        <a:p>
          <a:pPr>
            <a:buClrTx/>
            <a:buSzTx/>
            <a:buFont typeface="Arial" panose="020B0604020202020204" pitchFamily="34" charset="0"/>
            <a:buChar char="•"/>
          </a:pPr>
          <a:r>
            <a:rPr lang="en-US"/>
            <a:t>Design study</a:t>
          </a:r>
          <a:endParaRPr lang="nb-NO"/>
        </a:p>
      </dgm:t>
    </dgm:pt>
    <dgm:pt modelId="{9959A568-4CF3-4626-90BE-3E128BE34906}" type="parTrans" cxnId="{EF38D1D6-8F58-443A-A238-D7E2E12B186E}">
      <dgm:prSet/>
      <dgm:spPr/>
      <dgm:t>
        <a:bodyPr/>
        <a:lstStyle/>
        <a:p>
          <a:endParaRPr lang="nb-NO"/>
        </a:p>
      </dgm:t>
    </dgm:pt>
    <dgm:pt modelId="{60B2DFA4-2D5E-4593-9E2A-E0AEDB1D1794}" type="sibTrans" cxnId="{EF38D1D6-8F58-443A-A238-D7E2E12B186E}">
      <dgm:prSet/>
      <dgm:spPr/>
      <dgm:t>
        <a:bodyPr/>
        <a:lstStyle/>
        <a:p>
          <a:endParaRPr lang="nb-NO"/>
        </a:p>
      </dgm:t>
    </dgm:pt>
    <dgm:pt modelId="{96200842-8B6A-4FF1-80EE-16C3F95040B3}">
      <dgm:prSet/>
      <dgm:spPr/>
      <dgm:t>
        <a:bodyPr/>
        <a:lstStyle/>
        <a:p>
          <a:pPr>
            <a:buClrTx/>
            <a:buSzTx/>
            <a:buFont typeface="Arial" panose="020B0604020202020204" pitchFamily="34" charset="0"/>
            <a:buChar char="•"/>
          </a:pPr>
          <a:r>
            <a:rPr lang="en-US"/>
            <a:t>Collect data</a:t>
          </a:r>
          <a:endParaRPr lang="nb-NO"/>
        </a:p>
      </dgm:t>
    </dgm:pt>
    <dgm:pt modelId="{EEBB1D6B-6A65-43CB-8760-55DDC66E27EB}" type="parTrans" cxnId="{6F46955C-8198-419B-A15F-BE65A466ABDC}">
      <dgm:prSet/>
      <dgm:spPr/>
      <dgm:t>
        <a:bodyPr/>
        <a:lstStyle/>
        <a:p>
          <a:endParaRPr lang="nb-NO"/>
        </a:p>
      </dgm:t>
    </dgm:pt>
    <dgm:pt modelId="{D1AB1A58-970A-41C3-A847-8C51F4E96A28}" type="sibTrans" cxnId="{6F46955C-8198-419B-A15F-BE65A466ABDC}">
      <dgm:prSet/>
      <dgm:spPr/>
      <dgm:t>
        <a:bodyPr/>
        <a:lstStyle/>
        <a:p>
          <a:endParaRPr lang="nb-NO"/>
        </a:p>
      </dgm:t>
    </dgm:pt>
    <dgm:pt modelId="{B17D1414-EBEA-49C9-8694-8A0E5C030611}">
      <dgm:prSet/>
      <dgm:spPr/>
      <dgm:t>
        <a:bodyPr/>
        <a:lstStyle/>
        <a:p>
          <a:pPr>
            <a:buClrTx/>
            <a:buSzTx/>
            <a:buFont typeface="Arial" panose="020B0604020202020204" pitchFamily="34" charset="0"/>
            <a:buChar char="•"/>
          </a:pPr>
          <a:r>
            <a:rPr lang="en-US"/>
            <a:t>Analyze data</a:t>
          </a:r>
          <a:endParaRPr lang="nb-NO"/>
        </a:p>
      </dgm:t>
    </dgm:pt>
    <dgm:pt modelId="{5A713B9E-9079-41E3-9C14-4DAD7F32FE5A}" type="parTrans" cxnId="{B9E1DD22-64AA-480A-8864-784A531E3118}">
      <dgm:prSet/>
      <dgm:spPr/>
      <dgm:t>
        <a:bodyPr/>
        <a:lstStyle/>
        <a:p>
          <a:endParaRPr lang="nb-NO"/>
        </a:p>
      </dgm:t>
    </dgm:pt>
    <dgm:pt modelId="{73136800-2EAC-421E-AA28-B630051D96A2}" type="sibTrans" cxnId="{B9E1DD22-64AA-480A-8864-784A531E3118}">
      <dgm:prSet/>
      <dgm:spPr/>
      <dgm:t>
        <a:bodyPr/>
        <a:lstStyle/>
        <a:p>
          <a:endParaRPr lang="nb-NO"/>
        </a:p>
      </dgm:t>
    </dgm:pt>
    <dgm:pt modelId="{D968A791-FF52-4825-B671-5898012AC29A}">
      <dgm:prSet/>
      <dgm:spPr/>
      <dgm:t>
        <a:bodyPr/>
        <a:lstStyle/>
        <a:p>
          <a:pPr>
            <a:buClrTx/>
            <a:buSzTx/>
            <a:buFont typeface="Arial" panose="020B0604020202020204" pitchFamily="34" charset="0"/>
            <a:buChar char="•"/>
          </a:pPr>
          <a:r>
            <a:rPr lang="en-US"/>
            <a:t>Interpret results</a:t>
          </a:r>
          <a:endParaRPr lang="nb-NO"/>
        </a:p>
      </dgm:t>
    </dgm:pt>
    <dgm:pt modelId="{C9E99875-AF50-4C8E-B32B-63D665F594B3}" type="parTrans" cxnId="{7E9E6B9E-6FB4-4AC8-A0CE-130FE34E8313}">
      <dgm:prSet/>
      <dgm:spPr/>
      <dgm:t>
        <a:bodyPr/>
        <a:lstStyle/>
        <a:p>
          <a:endParaRPr lang="nb-NO"/>
        </a:p>
      </dgm:t>
    </dgm:pt>
    <dgm:pt modelId="{BE11BB73-E47A-4C91-B50F-E6E9721B6CCA}" type="sibTrans" cxnId="{7E9E6B9E-6FB4-4AC8-A0CE-130FE34E8313}">
      <dgm:prSet/>
      <dgm:spPr/>
      <dgm:t>
        <a:bodyPr/>
        <a:lstStyle/>
        <a:p>
          <a:endParaRPr lang="nb-NO"/>
        </a:p>
      </dgm:t>
    </dgm:pt>
    <dgm:pt modelId="{5551E36E-9389-4B88-8D1C-4BD866A4CD50}">
      <dgm:prSet/>
      <dgm:spPr/>
      <dgm:t>
        <a:bodyPr/>
        <a:lstStyle/>
        <a:p>
          <a:pPr>
            <a:buClrTx/>
            <a:buSzTx/>
            <a:buFont typeface="Arial" panose="020B0604020202020204" pitchFamily="34" charset="0"/>
            <a:buChar char="•"/>
          </a:pPr>
          <a:r>
            <a:rPr lang="en-US"/>
            <a:t>Disseminate</a:t>
          </a:r>
          <a:endParaRPr lang="nb-NO"/>
        </a:p>
      </dgm:t>
    </dgm:pt>
    <dgm:pt modelId="{BB246C2A-C303-44CE-8B2D-EC197862C46A}" type="parTrans" cxnId="{2CBC8AC9-ECA6-4128-941C-92BC07125C14}">
      <dgm:prSet/>
      <dgm:spPr/>
      <dgm:t>
        <a:bodyPr/>
        <a:lstStyle/>
        <a:p>
          <a:endParaRPr lang="nb-NO"/>
        </a:p>
      </dgm:t>
    </dgm:pt>
    <dgm:pt modelId="{CF4E0277-B471-48C0-809E-D85F816356D0}" type="sibTrans" cxnId="{2CBC8AC9-ECA6-4128-941C-92BC07125C14}">
      <dgm:prSet/>
      <dgm:spPr>
        <a:noFill/>
      </dgm:spPr>
      <dgm:t>
        <a:bodyPr/>
        <a:lstStyle/>
        <a:p>
          <a:endParaRPr lang="nb-NO"/>
        </a:p>
      </dgm:t>
    </dgm:pt>
    <dgm:pt modelId="{8902D552-7A5A-4B0E-88C5-E21F073BC1CA}" type="pres">
      <dgm:prSet presAssocID="{6132C965-C153-45DE-B7BC-5F9FF07580F8}" presName="cycle" presStyleCnt="0">
        <dgm:presLayoutVars>
          <dgm:dir/>
          <dgm:resizeHandles val="exact"/>
        </dgm:presLayoutVars>
      </dgm:prSet>
      <dgm:spPr/>
    </dgm:pt>
    <dgm:pt modelId="{77278207-721B-4070-8A48-2B45ED5B4C8D}" type="pres">
      <dgm:prSet presAssocID="{FA453F35-234D-4BA6-9E39-643D2055A61F}" presName="node" presStyleLbl="node1" presStyleIdx="0" presStyleCnt="6">
        <dgm:presLayoutVars>
          <dgm:bulletEnabled val="1"/>
        </dgm:presLayoutVars>
      </dgm:prSet>
      <dgm:spPr/>
    </dgm:pt>
    <dgm:pt modelId="{A684DFA4-E5E1-4236-BFA0-CA70A54FA782}" type="pres">
      <dgm:prSet presAssocID="{2E341C1F-F58A-4265-A6F3-FC784FFA2EC0}" presName="sibTrans" presStyleLbl="sibTrans2D1" presStyleIdx="0" presStyleCnt="6"/>
      <dgm:spPr/>
    </dgm:pt>
    <dgm:pt modelId="{4E46DC60-0428-4565-B948-8BF3E623BCC9}" type="pres">
      <dgm:prSet presAssocID="{2E341C1F-F58A-4265-A6F3-FC784FFA2EC0}" presName="connectorText" presStyleLbl="sibTrans2D1" presStyleIdx="0" presStyleCnt="6"/>
      <dgm:spPr/>
    </dgm:pt>
    <dgm:pt modelId="{DE4A0BDE-B6C3-44AB-B14E-96603850C210}" type="pres">
      <dgm:prSet presAssocID="{D741C554-2128-4969-A777-943E55A4CD57}" presName="node" presStyleLbl="node1" presStyleIdx="1" presStyleCnt="6">
        <dgm:presLayoutVars>
          <dgm:bulletEnabled val="1"/>
        </dgm:presLayoutVars>
      </dgm:prSet>
      <dgm:spPr/>
    </dgm:pt>
    <dgm:pt modelId="{DE64792B-DBA7-4A69-ACA3-6C72A9D31151}" type="pres">
      <dgm:prSet presAssocID="{60B2DFA4-2D5E-4593-9E2A-E0AEDB1D1794}" presName="sibTrans" presStyleLbl="sibTrans2D1" presStyleIdx="1" presStyleCnt="6"/>
      <dgm:spPr/>
    </dgm:pt>
    <dgm:pt modelId="{42877442-32AB-4B1A-9922-4E9C79909C2A}" type="pres">
      <dgm:prSet presAssocID="{60B2DFA4-2D5E-4593-9E2A-E0AEDB1D1794}" presName="connectorText" presStyleLbl="sibTrans2D1" presStyleIdx="1" presStyleCnt="6"/>
      <dgm:spPr/>
    </dgm:pt>
    <dgm:pt modelId="{C509C998-2220-42E8-BF54-49FFA3EEF63A}" type="pres">
      <dgm:prSet presAssocID="{96200842-8B6A-4FF1-80EE-16C3F95040B3}" presName="node" presStyleLbl="node1" presStyleIdx="2" presStyleCnt="6">
        <dgm:presLayoutVars>
          <dgm:bulletEnabled val="1"/>
        </dgm:presLayoutVars>
      </dgm:prSet>
      <dgm:spPr/>
    </dgm:pt>
    <dgm:pt modelId="{C06BF599-026E-4EA6-9A10-655906E71370}" type="pres">
      <dgm:prSet presAssocID="{D1AB1A58-970A-41C3-A847-8C51F4E96A28}" presName="sibTrans" presStyleLbl="sibTrans2D1" presStyleIdx="2" presStyleCnt="6"/>
      <dgm:spPr/>
    </dgm:pt>
    <dgm:pt modelId="{1E0E2E69-5E55-4830-AF41-AD8ACCF25F61}" type="pres">
      <dgm:prSet presAssocID="{D1AB1A58-970A-41C3-A847-8C51F4E96A28}" presName="connectorText" presStyleLbl="sibTrans2D1" presStyleIdx="2" presStyleCnt="6"/>
      <dgm:spPr/>
    </dgm:pt>
    <dgm:pt modelId="{C0C3E719-43BA-4310-B2A9-E6DD49B94B82}" type="pres">
      <dgm:prSet presAssocID="{B17D1414-EBEA-49C9-8694-8A0E5C030611}" presName="node" presStyleLbl="node1" presStyleIdx="3" presStyleCnt="6">
        <dgm:presLayoutVars>
          <dgm:bulletEnabled val="1"/>
        </dgm:presLayoutVars>
      </dgm:prSet>
      <dgm:spPr/>
    </dgm:pt>
    <dgm:pt modelId="{5F1E1CE9-816D-456B-AFD0-BF49D11D522C}" type="pres">
      <dgm:prSet presAssocID="{73136800-2EAC-421E-AA28-B630051D96A2}" presName="sibTrans" presStyleLbl="sibTrans2D1" presStyleIdx="3" presStyleCnt="6"/>
      <dgm:spPr/>
    </dgm:pt>
    <dgm:pt modelId="{FD32CCDB-7ED4-4CF4-BC95-3637CE370193}" type="pres">
      <dgm:prSet presAssocID="{73136800-2EAC-421E-AA28-B630051D96A2}" presName="connectorText" presStyleLbl="sibTrans2D1" presStyleIdx="3" presStyleCnt="6"/>
      <dgm:spPr/>
    </dgm:pt>
    <dgm:pt modelId="{5AB6BCD6-61D4-47DE-924E-31D6AE069215}" type="pres">
      <dgm:prSet presAssocID="{D968A791-FF52-4825-B671-5898012AC29A}" presName="node" presStyleLbl="node1" presStyleIdx="4" presStyleCnt="6">
        <dgm:presLayoutVars>
          <dgm:bulletEnabled val="1"/>
        </dgm:presLayoutVars>
      </dgm:prSet>
      <dgm:spPr/>
    </dgm:pt>
    <dgm:pt modelId="{A3E3CBA1-974F-412D-B71A-BE9D29C03182}" type="pres">
      <dgm:prSet presAssocID="{BE11BB73-E47A-4C91-B50F-E6E9721B6CCA}" presName="sibTrans" presStyleLbl="sibTrans2D1" presStyleIdx="4" presStyleCnt="6"/>
      <dgm:spPr/>
    </dgm:pt>
    <dgm:pt modelId="{459BBF36-1479-4EF1-B4CE-C63CE6D10B23}" type="pres">
      <dgm:prSet presAssocID="{BE11BB73-E47A-4C91-B50F-E6E9721B6CCA}" presName="connectorText" presStyleLbl="sibTrans2D1" presStyleIdx="4" presStyleCnt="6"/>
      <dgm:spPr/>
    </dgm:pt>
    <dgm:pt modelId="{98D4FB78-4B9B-4EE5-906F-9ADC26799E09}" type="pres">
      <dgm:prSet presAssocID="{5551E36E-9389-4B88-8D1C-4BD866A4CD50}" presName="node" presStyleLbl="node1" presStyleIdx="5" presStyleCnt="6">
        <dgm:presLayoutVars>
          <dgm:bulletEnabled val="1"/>
        </dgm:presLayoutVars>
      </dgm:prSet>
      <dgm:spPr/>
    </dgm:pt>
    <dgm:pt modelId="{C5E14A88-5CF1-4439-A855-0E318C144A53}" type="pres">
      <dgm:prSet presAssocID="{CF4E0277-B471-48C0-809E-D85F816356D0}" presName="sibTrans" presStyleLbl="sibTrans2D1" presStyleIdx="5" presStyleCnt="6"/>
      <dgm:spPr/>
    </dgm:pt>
    <dgm:pt modelId="{3A294917-D2DE-49CF-90D8-2F18DE238C08}" type="pres">
      <dgm:prSet presAssocID="{CF4E0277-B471-48C0-809E-D85F816356D0}" presName="connectorText" presStyleLbl="sibTrans2D1" presStyleIdx="5" presStyleCnt="6"/>
      <dgm:spPr/>
    </dgm:pt>
  </dgm:ptLst>
  <dgm:cxnLst>
    <dgm:cxn modelId="{F9BE7E0F-4972-40EB-9472-1E1B0DE4E3A5}" type="presOf" srcId="{D741C554-2128-4969-A777-943E55A4CD57}" destId="{DE4A0BDE-B6C3-44AB-B14E-96603850C210}" srcOrd="0" destOrd="0" presId="urn:microsoft.com/office/officeart/2005/8/layout/cycle2"/>
    <dgm:cxn modelId="{86267520-3FB1-4D1D-AEE1-214C58A3E845}" type="presOf" srcId="{CF4E0277-B471-48C0-809E-D85F816356D0}" destId="{C5E14A88-5CF1-4439-A855-0E318C144A53}" srcOrd="0" destOrd="0" presId="urn:microsoft.com/office/officeart/2005/8/layout/cycle2"/>
    <dgm:cxn modelId="{B9E1DD22-64AA-480A-8864-784A531E3118}" srcId="{6132C965-C153-45DE-B7BC-5F9FF07580F8}" destId="{B17D1414-EBEA-49C9-8694-8A0E5C030611}" srcOrd="3" destOrd="0" parTransId="{5A713B9E-9079-41E3-9C14-4DAD7F32FE5A}" sibTransId="{73136800-2EAC-421E-AA28-B630051D96A2}"/>
    <dgm:cxn modelId="{48B5912F-D6DA-43A5-81FD-7D941F0BA017}" type="presOf" srcId="{CF4E0277-B471-48C0-809E-D85F816356D0}" destId="{3A294917-D2DE-49CF-90D8-2F18DE238C08}" srcOrd="1" destOrd="0" presId="urn:microsoft.com/office/officeart/2005/8/layout/cycle2"/>
    <dgm:cxn modelId="{A762A137-6874-4856-A024-FA21F79A2D86}" type="presOf" srcId="{5551E36E-9389-4B88-8D1C-4BD866A4CD50}" destId="{98D4FB78-4B9B-4EE5-906F-9ADC26799E09}" srcOrd="0" destOrd="0" presId="urn:microsoft.com/office/officeart/2005/8/layout/cycle2"/>
    <dgm:cxn modelId="{191C9639-3D02-4B61-8E71-717A9781186E}" type="presOf" srcId="{73136800-2EAC-421E-AA28-B630051D96A2}" destId="{5F1E1CE9-816D-456B-AFD0-BF49D11D522C}" srcOrd="0" destOrd="0" presId="urn:microsoft.com/office/officeart/2005/8/layout/cycle2"/>
    <dgm:cxn modelId="{6F46955C-8198-419B-A15F-BE65A466ABDC}" srcId="{6132C965-C153-45DE-B7BC-5F9FF07580F8}" destId="{96200842-8B6A-4FF1-80EE-16C3F95040B3}" srcOrd="2" destOrd="0" parTransId="{EEBB1D6B-6A65-43CB-8760-55DDC66E27EB}" sibTransId="{D1AB1A58-970A-41C3-A847-8C51F4E96A28}"/>
    <dgm:cxn modelId="{954C0D62-B9FE-4ECD-AEA1-85B43B0CE631}" type="presOf" srcId="{BE11BB73-E47A-4C91-B50F-E6E9721B6CCA}" destId="{A3E3CBA1-974F-412D-B71A-BE9D29C03182}" srcOrd="0" destOrd="0" presId="urn:microsoft.com/office/officeart/2005/8/layout/cycle2"/>
    <dgm:cxn modelId="{03EDB765-D185-4C7D-BF1A-DB989E29B509}" type="presOf" srcId="{96200842-8B6A-4FF1-80EE-16C3F95040B3}" destId="{C509C998-2220-42E8-BF54-49FFA3EEF63A}" srcOrd="0" destOrd="0" presId="urn:microsoft.com/office/officeart/2005/8/layout/cycle2"/>
    <dgm:cxn modelId="{922A3D4A-A158-4746-972B-74D64E53D717}" type="presOf" srcId="{60B2DFA4-2D5E-4593-9E2A-E0AEDB1D1794}" destId="{42877442-32AB-4B1A-9922-4E9C79909C2A}" srcOrd="1" destOrd="0" presId="urn:microsoft.com/office/officeart/2005/8/layout/cycle2"/>
    <dgm:cxn modelId="{66DA4E5A-41C9-4A6C-90D2-562DAE8DE832}" type="presOf" srcId="{B17D1414-EBEA-49C9-8694-8A0E5C030611}" destId="{C0C3E719-43BA-4310-B2A9-E6DD49B94B82}" srcOrd="0" destOrd="0" presId="urn:microsoft.com/office/officeart/2005/8/layout/cycle2"/>
    <dgm:cxn modelId="{A8A82993-4614-4D66-9A6C-F7D7B5805660}" type="presOf" srcId="{60B2DFA4-2D5E-4593-9E2A-E0AEDB1D1794}" destId="{DE64792B-DBA7-4A69-ACA3-6C72A9D31151}" srcOrd="0" destOrd="0" presId="urn:microsoft.com/office/officeart/2005/8/layout/cycle2"/>
    <dgm:cxn modelId="{50F95896-7ADD-4502-A283-4798D7BC3824}" type="presOf" srcId="{D1AB1A58-970A-41C3-A847-8C51F4E96A28}" destId="{C06BF599-026E-4EA6-9A10-655906E71370}" srcOrd="0" destOrd="0" presId="urn:microsoft.com/office/officeart/2005/8/layout/cycle2"/>
    <dgm:cxn modelId="{102EB296-AF02-40DD-A49D-19C6FE041503}" type="presOf" srcId="{BE11BB73-E47A-4C91-B50F-E6E9721B6CCA}" destId="{459BBF36-1479-4EF1-B4CE-C63CE6D10B23}" srcOrd="1" destOrd="0" presId="urn:microsoft.com/office/officeart/2005/8/layout/cycle2"/>
    <dgm:cxn modelId="{7967C19C-26DD-489B-908E-34EFA1509BEC}" type="presOf" srcId="{6132C965-C153-45DE-B7BC-5F9FF07580F8}" destId="{8902D552-7A5A-4B0E-88C5-E21F073BC1CA}" srcOrd="0" destOrd="0" presId="urn:microsoft.com/office/officeart/2005/8/layout/cycle2"/>
    <dgm:cxn modelId="{7E9E6B9E-6FB4-4AC8-A0CE-130FE34E8313}" srcId="{6132C965-C153-45DE-B7BC-5F9FF07580F8}" destId="{D968A791-FF52-4825-B671-5898012AC29A}" srcOrd="4" destOrd="0" parTransId="{C9E99875-AF50-4C8E-B32B-63D665F594B3}" sibTransId="{BE11BB73-E47A-4C91-B50F-E6E9721B6CCA}"/>
    <dgm:cxn modelId="{D7B95FA2-F942-4492-A28B-3ABD48A24A79}" type="presOf" srcId="{D1AB1A58-970A-41C3-A847-8C51F4E96A28}" destId="{1E0E2E69-5E55-4830-AF41-AD8ACCF25F61}" srcOrd="1" destOrd="0" presId="urn:microsoft.com/office/officeart/2005/8/layout/cycle2"/>
    <dgm:cxn modelId="{E47238A6-3F2B-4EDA-9D23-4E53F73CE207}" type="presOf" srcId="{FA453F35-234D-4BA6-9E39-643D2055A61F}" destId="{77278207-721B-4070-8A48-2B45ED5B4C8D}" srcOrd="0" destOrd="0" presId="urn:microsoft.com/office/officeart/2005/8/layout/cycle2"/>
    <dgm:cxn modelId="{6AD3ABA7-8FE9-4989-A483-DBF3B39566A9}" type="presOf" srcId="{73136800-2EAC-421E-AA28-B630051D96A2}" destId="{FD32CCDB-7ED4-4CF4-BC95-3637CE370193}" srcOrd="1" destOrd="0" presId="urn:microsoft.com/office/officeart/2005/8/layout/cycle2"/>
    <dgm:cxn modelId="{2CBC8AC9-ECA6-4128-941C-92BC07125C14}" srcId="{6132C965-C153-45DE-B7BC-5F9FF07580F8}" destId="{5551E36E-9389-4B88-8D1C-4BD866A4CD50}" srcOrd="5" destOrd="0" parTransId="{BB246C2A-C303-44CE-8B2D-EC197862C46A}" sibTransId="{CF4E0277-B471-48C0-809E-D85F816356D0}"/>
    <dgm:cxn modelId="{9D9A8CD0-CC65-42FF-9C52-686C1D23A095}" type="presOf" srcId="{2E341C1F-F58A-4265-A6F3-FC784FFA2EC0}" destId="{4E46DC60-0428-4565-B948-8BF3E623BCC9}" srcOrd="1" destOrd="0" presId="urn:microsoft.com/office/officeart/2005/8/layout/cycle2"/>
    <dgm:cxn modelId="{5483ECD4-58BB-4480-B552-4E471A2ACAEB}" srcId="{6132C965-C153-45DE-B7BC-5F9FF07580F8}" destId="{FA453F35-234D-4BA6-9E39-643D2055A61F}" srcOrd="0" destOrd="0" parTransId="{565006A8-4CB1-438A-8C44-A98C1FC7210E}" sibTransId="{2E341C1F-F58A-4265-A6F3-FC784FFA2EC0}"/>
    <dgm:cxn modelId="{EF38D1D6-8F58-443A-A238-D7E2E12B186E}" srcId="{6132C965-C153-45DE-B7BC-5F9FF07580F8}" destId="{D741C554-2128-4969-A777-943E55A4CD57}" srcOrd="1" destOrd="0" parTransId="{9959A568-4CF3-4626-90BE-3E128BE34906}" sibTransId="{60B2DFA4-2D5E-4593-9E2A-E0AEDB1D1794}"/>
    <dgm:cxn modelId="{78ED6DE8-CC28-4C56-B7D6-BE09B308C4C3}" type="presOf" srcId="{D968A791-FF52-4825-B671-5898012AC29A}" destId="{5AB6BCD6-61D4-47DE-924E-31D6AE069215}" srcOrd="0" destOrd="0" presId="urn:microsoft.com/office/officeart/2005/8/layout/cycle2"/>
    <dgm:cxn modelId="{51DB1DFB-DEE0-4E1C-B1FE-6FC858DF0EB1}" type="presOf" srcId="{2E341C1F-F58A-4265-A6F3-FC784FFA2EC0}" destId="{A684DFA4-E5E1-4236-BFA0-CA70A54FA782}" srcOrd="0" destOrd="0" presId="urn:microsoft.com/office/officeart/2005/8/layout/cycle2"/>
    <dgm:cxn modelId="{FF206805-F630-4306-968F-FA7C89023EC5}" type="presParOf" srcId="{8902D552-7A5A-4B0E-88C5-E21F073BC1CA}" destId="{77278207-721B-4070-8A48-2B45ED5B4C8D}" srcOrd="0" destOrd="0" presId="urn:microsoft.com/office/officeart/2005/8/layout/cycle2"/>
    <dgm:cxn modelId="{18263835-C5DB-4A98-942F-3CF8DD19C384}" type="presParOf" srcId="{8902D552-7A5A-4B0E-88C5-E21F073BC1CA}" destId="{A684DFA4-E5E1-4236-BFA0-CA70A54FA782}" srcOrd="1" destOrd="0" presId="urn:microsoft.com/office/officeart/2005/8/layout/cycle2"/>
    <dgm:cxn modelId="{CA2C637D-C6E1-4DE8-96CE-AAC881282739}" type="presParOf" srcId="{A684DFA4-E5E1-4236-BFA0-CA70A54FA782}" destId="{4E46DC60-0428-4565-B948-8BF3E623BCC9}" srcOrd="0" destOrd="0" presId="urn:microsoft.com/office/officeart/2005/8/layout/cycle2"/>
    <dgm:cxn modelId="{D6DB8F86-BDEA-4DE4-B300-C4B96544F7EC}" type="presParOf" srcId="{8902D552-7A5A-4B0E-88C5-E21F073BC1CA}" destId="{DE4A0BDE-B6C3-44AB-B14E-96603850C210}" srcOrd="2" destOrd="0" presId="urn:microsoft.com/office/officeart/2005/8/layout/cycle2"/>
    <dgm:cxn modelId="{460A538B-2CC5-4BAD-820B-9C1F7AC1ECD5}" type="presParOf" srcId="{8902D552-7A5A-4B0E-88C5-E21F073BC1CA}" destId="{DE64792B-DBA7-4A69-ACA3-6C72A9D31151}" srcOrd="3" destOrd="0" presId="urn:microsoft.com/office/officeart/2005/8/layout/cycle2"/>
    <dgm:cxn modelId="{5D1ABDD3-D6AA-4FC7-B17A-2F273A16429A}" type="presParOf" srcId="{DE64792B-DBA7-4A69-ACA3-6C72A9D31151}" destId="{42877442-32AB-4B1A-9922-4E9C79909C2A}" srcOrd="0" destOrd="0" presId="urn:microsoft.com/office/officeart/2005/8/layout/cycle2"/>
    <dgm:cxn modelId="{5E6DEE63-9C20-42DA-9CCE-8CF8EA032B63}" type="presParOf" srcId="{8902D552-7A5A-4B0E-88C5-E21F073BC1CA}" destId="{C509C998-2220-42E8-BF54-49FFA3EEF63A}" srcOrd="4" destOrd="0" presId="urn:microsoft.com/office/officeart/2005/8/layout/cycle2"/>
    <dgm:cxn modelId="{D2F501E3-BD1B-4E5C-8FE6-8EC54CE64A3F}" type="presParOf" srcId="{8902D552-7A5A-4B0E-88C5-E21F073BC1CA}" destId="{C06BF599-026E-4EA6-9A10-655906E71370}" srcOrd="5" destOrd="0" presId="urn:microsoft.com/office/officeart/2005/8/layout/cycle2"/>
    <dgm:cxn modelId="{1C8C8C90-097F-4B59-8C03-1DE2BFCCD766}" type="presParOf" srcId="{C06BF599-026E-4EA6-9A10-655906E71370}" destId="{1E0E2E69-5E55-4830-AF41-AD8ACCF25F61}" srcOrd="0" destOrd="0" presId="urn:microsoft.com/office/officeart/2005/8/layout/cycle2"/>
    <dgm:cxn modelId="{6829C143-8ADE-48EF-8E7E-52FF1EC7E71A}" type="presParOf" srcId="{8902D552-7A5A-4B0E-88C5-E21F073BC1CA}" destId="{C0C3E719-43BA-4310-B2A9-E6DD49B94B82}" srcOrd="6" destOrd="0" presId="urn:microsoft.com/office/officeart/2005/8/layout/cycle2"/>
    <dgm:cxn modelId="{ED3D9E25-214C-4E66-9392-0762A3EF6531}" type="presParOf" srcId="{8902D552-7A5A-4B0E-88C5-E21F073BC1CA}" destId="{5F1E1CE9-816D-456B-AFD0-BF49D11D522C}" srcOrd="7" destOrd="0" presId="urn:microsoft.com/office/officeart/2005/8/layout/cycle2"/>
    <dgm:cxn modelId="{888034C0-CA12-42B7-B0B7-971E86DB7799}" type="presParOf" srcId="{5F1E1CE9-816D-456B-AFD0-BF49D11D522C}" destId="{FD32CCDB-7ED4-4CF4-BC95-3637CE370193}" srcOrd="0" destOrd="0" presId="urn:microsoft.com/office/officeart/2005/8/layout/cycle2"/>
    <dgm:cxn modelId="{D4229327-82F8-411E-9457-1BFC6CA97096}" type="presParOf" srcId="{8902D552-7A5A-4B0E-88C5-E21F073BC1CA}" destId="{5AB6BCD6-61D4-47DE-924E-31D6AE069215}" srcOrd="8" destOrd="0" presId="urn:microsoft.com/office/officeart/2005/8/layout/cycle2"/>
    <dgm:cxn modelId="{09B79D2A-17DF-476D-A2A1-7FD950859D20}" type="presParOf" srcId="{8902D552-7A5A-4B0E-88C5-E21F073BC1CA}" destId="{A3E3CBA1-974F-412D-B71A-BE9D29C03182}" srcOrd="9" destOrd="0" presId="urn:microsoft.com/office/officeart/2005/8/layout/cycle2"/>
    <dgm:cxn modelId="{1B269099-047B-4575-9440-FBE683C41119}" type="presParOf" srcId="{A3E3CBA1-974F-412D-B71A-BE9D29C03182}" destId="{459BBF36-1479-4EF1-B4CE-C63CE6D10B23}" srcOrd="0" destOrd="0" presId="urn:microsoft.com/office/officeart/2005/8/layout/cycle2"/>
    <dgm:cxn modelId="{433FE749-9C50-4E0D-9A86-E9CF087AFACE}" type="presParOf" srcId="{8902D552-7A5A-4B0E-88C5-E21F073BC1CA}" destId="{98D4FB78-4B9B-4EE5-906F-9ADC26799E09}" srcOrd="10" destOrd="0" presId="urn:microsoft.com/office/officeart/2005/8/layout/cycle2"/>
    <dgm:cxn modelId="{CA6AD795-5FB6-4309-8C62-6F4D706D4CAC}" type="presParOf" srcId="{8902D552-7A5A-4B0E-88C5-E21F073BC1CA}" destId="{C5E14A88-5CF1-4439-A855-0E318C144A53}" srcOrd="11" destOrd="0" presId="urn:microsoft.com/office/officeart/2005/8/layout/cycle2"/>
    <dgm:cxn modelId="{24033DD2-A065-4B51-A597-0E68EFB174F2}" type="presParOf" srcId="{C5E14A88-5CF1-4439-A855-0E318C144A53}" destId="{3A294917-D2DE-49CF-90D8-2F18DE238C0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78207-721B-4070-8A48-2B45ED5B4C8D}">
      <dsp:nvSpPr>
        <dsp:cNvPr id="0" name=""/>
        <dsp:cNvSpPr/>
      </dsp:nvSpPr>
      <dsp:spPr>
        <a:xfrm>
          <a:off x="3002483" y="836"/>
          <a:ext cx="1145133" cy="114513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noProof="0"/>
            <a:t>Hypothesis development</a:t>
          </a:r>
        </a:p>
      </dsp:txBody>
      <dsp:txXfrm>
        <a:off x="3170184" y="168537"/>
        <a:ext cx="809731" cy="809731"/>
      </dsp:txXfrm>
    </dsp:sp>
    <dsp:sp modelId="{A684DFA4-E5E1-4236-BFA0-CA70A54FA782}">
      <dsp:nvSpPr>
        <dsp:cNvPr id="0" name=""/>
        <dsp:cNvSpPr/>
      </dsp:nvSpPr>
      <dsp:spPr>
        <a:xfrm rot="1800000">
          <a:off x="4160142" y="806034"/>
          <a:ext cx="305082" cy="38648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nb-NO" sz="800" kern="1200"/>
        </a:p>
      </dsp:txBody>
      <dsp:txXfrm>
        <a:off x="4166273" y="860449"/>
        <a:ext cx="213557" cy="231890"/>
      </dsp:txXfrm>
    </dsp:sp>
    <dsp:sp modelId="{4B93BD2E-AD6C-4895-A2C9-63514F0BCCA2}">
      <dsp:nvSpPr>
        <dsp:cNvPr id="0" name=""/>
        <dsp:cNvSpPr/>
      </dsp:nvSpPr>
      <dsp:spPr>
        <a:xfrm>
          <a:off x="4492706" y="861216"/>
          <a:ext cx="1145133" cy="1145133"/>
        </a:xfrm>
        <a:prstGeom prst="ellipse">
          <a:avLst/>
        </a:prstGeom>
        <a:solidFill>
          <a:schemeClr val="accent2">
            <a:hueOff val="-1209140"/>
            <a:satOff val="-3291"/>
            <a:lumOff val="-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noProof="0"/>
            <a:t>Design study</a:t>
          </a:r>
        </a:p>
      </dsp:txBody>
      <dsp:txXfrm>
        <a:off x="4660407" y="1028917"/>
        <a:ext cx="809731" cy="809731"/>
      </dsp:txXfrm>
    </dsp:sp>
    <dsp:sp modelId="{822BADB3-DBD8-45F3-8786-5960376CE02E}">
      <dsp:nvSpPr>
        <dsp:cNvPr id="0" name=""/>
        <dsp:cNvSpPr/>
      </dsp:nvSpPr>
      <dsp:spPr>
        <a:xfrm rot="5400000">
          <a:off x="4912731" y="2092288"/>
          <a:ext cx="305082" cy="386482"/>
        </a:xfrm>
        <a:prstGeom prst="rightArrow">
          <a:avLst>
            <a:gd name="adj1" fmla="val 60000"/>
            <a:gd name="adj2" fmla="val 50000"/>
          </a:avLst>
        </a:prstGeom>
        <a:solidFill>
          <a:schemeClr val="accent2">
            <a:hueOff val="-1209140"/>
            <a:satOff val="-3291"/>
            <a:lumOff val="-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nb-NO" sz="800" kern="1200"/>
        </a:p>
      </dsp:txBody>
      <dsp:txXfrm>
        <a:off x="4958494" y="2123822"/>
        <a:ext cx="213557" cy="231890"/>
      </dsp:txXfrm>
    </dsp:sp>
    <dsp:sp modelId="{170DCA2B-E35C-4F2D-A724-E368194E2BB7}">
      <dsp:nvSpPr>
        <dsp:cNvPr id="0" name=""/>
        <dsp:cNvSpPr/>
      </dsp:nvSpPr>
      <dsp:spPr>
        <a:xfrm>
          <a:off x="4492706" y="2581977"/>
          <a:ext cx="1145133" cy="1145133"/>
        </a:xfrm>
        <a:prstGeom prst="ellipse">
          <a:avLst/>
        </a:prstGeom>
        <a:solidFill>
          <a:schemeClr val="accent2">
            <a:hueOff val="-2418281"/>
            <a:satOff val="-6582"/>
            <a:lumOff val="-1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noProof="0"/>
            <a:t>Collect data</a:t>
          </a:r>
        </a:p>
      </dsp:txBody>
      <dsp:txXfrm>
        <a:off x="4660407" y="2749678"/>
        <a:ext cx="809731" cy="809731"/>
      </dsp:txXfrm>
    </dsp:sp>
    <dsp:sp modelId="{1C7A741D-84E4-4C0A-BA67-2577A3FCE6CD}">
      <dsp:nvSpPr>
        <dsp:cNvPr id="0" name=""/>
        <dsp:cNvSpPr/>
      </dsp:nvSpPr>
      <dsp:spPr>
        <a:xfrm rot="9000000">
          <a:off x="4175097" y="3387176"/>
          <a:ext cx="305082" cy="386482"/>
        </a:xfrm>
        <a:prstGeom prst="rightArrow">
          <a:avLst>
            <a:gd name="adj1" fmla="val 60000"/>
            <a:gd name="adj2" fmla="val 50000"/>
          </a:avLst>
        </a:prstGeom>
        <a:solidFill>
          <a:schemeClr val="accent2">
            <a:hueOff val="-2418281"/>
            <a:satOff val="-6582"/>
            <a:lumOff val="-125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nb-NO" sz="800" kern="1200"/>
        </a:p>
      </dsp:txBody>
      <dsp:txXfrm rot="10800000">
        <a:off x="4260491" y="3441591"/>
        <a:ext cx="213557" cy="231890"/>
      </dsp:txXfrm>
    </dsp:sp>
    <dsp:sp modelId="{C665C4D0-69A2-472D-B945-E85EFA326DCF}">
      <dsp:nvSpPr>
        <dsp:cNvPr id="0" name=""/>
        <dsp:cNvSpPr/>
      </dsp:nvSpPr>
      <dsp:spPr>
        <a:xfrm>
          <a:off x="3002483" y="3442358"/>
          <a:ext cx="1145133" cy="1145133"/>
        </a:xfrm>
        <a:prstGeom prst="ellipse">
          <a:avLst/>
        </a:prstGeom>
        <a:solidFill>
          <a:schemeClr val="accent2">
            <a:hueOff val="-3627421"/>
            <a:satOff val="-9873"/>
            <a:lumOff val="-1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noProof="0"/>
            <a:t>Analyze data</a:t>
          </a:r>
        </a:p>
      </dsp:txBody>
      <dsp:txXfrm>
        <a:off x="3170184" y="3610059"/>
        <a:ext cx="809731" cy="809731"/>
      </dsp:txXfrm>
    </dsp:sp>
    <dsp:sp modelId="{3B180B0C-EB32-4B31-B1AC-795BA4C2F25D}">
      <dsp:nvSpPr>
        <dsp:cNvPr id="0" name=""/>
        <dsp:cNvSpPr/>
      </dsp:nvSpPr>
      <dsp:spPr>
        <a:xfrm rot="12600000">
          <a:off x="2684874" y="3395810"/>
          <a:ext cx="305082" cy="386482"/>
        </a:xfrm>
        <a:prstGeom prst="rightArrow">
          <a:avLst>
            <a:gd name="adj1" fmla="val 60000"/>
            <a:gd name="adj2" fmla="val 50000"/>
          </a:avLst>
        </a:prstGeom>
        <a:solidFill>
          <a:schemeClr val="accent2">
            <a:hueOff val="-3627421"/>
            <a:satOff val="-9873"/>
            <a:lumOff val="-1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nb-NO" sz="800" kern="1200"/>
        </a:p>
      </dsp:txBody>
      <dsp:txXfrm rot="10800000">
        <a:off x="2770268" y="3495987"/>
        <a:ext cx="213557" cy="231890"/>
      </dsp:txXfrm>
    </dsp:sp>
    <dsp:sp modelId="{EBE45944-2165-432E-B9ED-5E2ADF135073}">
      <dsp:nvSpPr>
        <dsp:cNvPr id="0" name=""/>
        <dsp:cNvSpPr/>
      </dsp:nvSpPr>
      <dsp:spPr>
        <a:xfrm>
          <a:off x="1512260" y="2581977"/>
          <a:ext cx="1145133" cy="1145133"/>
        </a:xfrm>
        <a:prstGeom prst="ellipse">
          <a:avLst/>
        </a:prstGeom>
        <a:solidFill>
          <a:schemeClr val="accent2">
            <a:hueOff val="-4836562"/>
            <a:satOff val="-13164"/>
            <a:lumOff val="-2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noProof="0"/>
            <a:t>Interpret results</a:t>
          </a:r>
        </a:p>
      </dsp:txBody>
      <dsp:txXfrm>
        <a:off x="1679961" y="2749678"/>
        <a:ext cx="809731" cy="809731"/>
      </dsp:txXfrm>
    </dsp:sp>
    <dsp:sp modelId="{E2625D2C-9993-42B8-81A8-2095865D1FA9}">
      <dsp:nvSpPr>
        <dsp:cNvPr id="0" name=""/>
        <dsp:cNvSpPr/>
      </dsp:nvSpPr>
      <dsp:spPr>
        <a:xfrm rot="16200000">
          <a:off x="1932285" y="2109557"/>
          <a:ext cx="305082" cy="386482"/>
        </a:xfrm>
        <a:prstGeom prst="rightArrow">
          <a:avLst>
            <a:gd name="adj1" fmla="val 60000"/>
            <a:gd name="adj2" fmla="val 50000"/>
          </a:avLst>
        </a:prstGeom>
        <a:solidFill>
          <a:schemeClr val="accent2">
            <a:hueOff val="-4836562"/>
            <a:satOff val="-13164"/>
            <a:lumOff val="-25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nb-NO" sz="800" kern="1200"/>
        </a:p>
      </dsp:txBody>
      <dsp:txXfrm>
        <a:off x="1978048" y="2232616"/>
        <a:ext cx="213557" cy="231890"/>
      </dsp:txXfrm>
    </dsp:sp>
    <dsp:sp modelId="{E9FE300C-0C47-480F-9D06-D8ADAF7A4BCA}">
      <dsp:nvSpPr>
        <dsp:cNvPr id="0" name=""/>
        <dsp:cNvSpPr/>
      </dsp:nvSpPr>
      <dsp:spPr>
        <a:xfrm>
          <a:off x="1512260" y="861216"/>
          <a:ext cx="1145133" cy="1145133"/>
        </a:xfrm>
        <a:prstGeom prst="ellipse">
          <a:avLst/>
        </a:prstGeom>
        <a:solidFill>
          <a:schemeClr val="accent2">
            <a:hueOff val="-6045702"/>
            <a:satOff val="-16455"/>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noProof="0"/>
            <a:t>Disseminate</a:t>
          </a:r>
        </a:p>
      </dsp:txBody>
      <dsp:txXfrm>
        <a:off x="1679961" y="1028917"/>
        <a:ext cx="809731" cy="809731"/>
      </dsp:txXfrm>
    </dsp:sp>
    <dsp:sp modelId="{582DC734-310F-41EB-8BEB-55130EA69314}">
      <dsp:nvSpPr>
        <dsp:cNvPr id="0" name=""/>
        <dsp:cNvSpPr/>
      </dsp:nvSpPr>
      <dsp:spPr>
        <a:xfrm rot="19800000">
          <a:off x="2669919" y="814669"/>
          <a:ext cx="305082" cy="386482"/>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nb-NO" sz="800" kern="1200"/>
        </a:p>
      </dsp:txBody>
      <dsp:txXfrm>
        <a:off x="2676050" y="914846"/>
        <a:ext cx="213557" cy="231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78207-721B-4070-8A48-2B45ED5B4C8D}">
      <dsp:nvSpPr>
        <dsp:cNvPr id="0" name=""/>
        <dsp:cNvSpPr/>
      </dsp:nvSpPr>
      <dsp:spPr>
        <a:xfrm>
          <a:off x="1507241" y="639"/>
          <a:ext cx="902814" cy="90281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noProof="0"/>
            <a:t>Hypothesis development</a:t>
          </a:r>
          <a:endParaRPr lang="nb-NO" sz="800" kern="1200"/>
        </a:p>
      </dsp:txBody>
      <dsp:txXfrm>
        <a:off x="1639455" y="132853"/>
        <a:ext cx="638386" cy="638386"/>
      </dsp:txXfrm>
    </dsp:sp>
    <dsp:sp modelId="{A684DFA4-E5E1-4236-BFA0-CA70A54FA782}">
      <dsp:nvSpPr>
        <dsp:cNvPr id="0" name=""/>
        <dsp:cNvSpPr/>
      </dsp:nvSpPr>
      <dsp:spPr>
        <a:xfrm rot="1800000">
          <a:off x="2419733" y="635142"/>
          <a:ext cx="239849" cy="30469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a:off x="2424553" y="678093"/>
        <a:ext cx="167894" cy="182819"/>
      </dsp:txXfrm>
    </dsp:sp>
    <dsp:sp modelId="{3D22160B-4DA7-4E19-A5A2-41E4B9450D90}">
      <dsp:nvSpPr>
        <dsp:cNvPr id="0" name=""/>
        <dsp:cNvSpPr/>
      </dsp:nvSpPr>
      <dsp:spPr>
        <a:xfrm>
          <a:off x="2681017" y="678319"/>
          <a:ext cx="902814" cy="902814"/>
        </a:xfrm>
        <a:prstGeom prst="ellipse">
          <a:avLst/>
        </a:prstGeom>
        <a:solidFill>
          <a:schemeClr val="accent2">
            <a:hueOff val="-1209140"/>
            <a:satOff val="-3291"/>
            <a:lumOff val="-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noProof="0"/>
            <a:t>Design study</a:t>
          </a:r>
        </a:p>
      </dsp:txBody>
      <dsp:txXfrm>
        <a:off x="2813231" y="810533"/>
        <a:ext cx="638386" cy="638386"/>
      </dsp:txXfrm>
    </dsp:sp>
    <dsp:sp modelId="{6A105479-7ADD-4B16-AD3A-D033A0CAA2AA}">
      <dsp:nvSpPr>
        <dsp:cNvPr id="0" name=""/>
        <dsp:cNvSpPr/>
      </dsp:nvSpPr>
      <dsp:spPr>
        <a:xfrm rot="5400000">
          <a:off x="3012500" y="1648268"/>
          <a:ext cx="239849" cy="304699"/>
        </a:xfrm>
        <a:prstGeom prst="rightArrow">
          <a:avLst>
            <a:gd name="adj1" fmla="val 60000"/>
            <a:gd name="adj2" fmla="val 50000"/>
          </a:avLst>
        </a:prstGeom>
        <a:solidFill>
          <a:schemeClr val="accent2">
            <a:hueOff val="-1209140"/>
            <a:satOff val="-3291"/>
            <a:lumOff val="-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a:off x="3048478" y="1673231"/>
        <a:ext cx="167894" cy="182819"/>
      </dsp:txXfrm>
    </dsp:sp>
    <dsp:sp modelId="{C2DF29B0-5CB9-4DC0-AFDA-46115F7DF364}">
      <dsp:nvSpPr>
        <dsp:cNvPr id="0" name=""/>
        <dsp:cNvSpPr/>
      </dsp:nvSpPr>
      <dsp:spPr>
        <a:xfrm>
          <a:off x="2681017" y="2033679"/>
          <a:ext cx="902814" cy="902814"/>
        </a:xfrm>
        <a:prstGeom prst="ellipse">
          <a:avLst/>
        </a:prstGeom>
        <a:solidFill>
          <a:schemeClr val="accent2">
            <a:hueOff val="-2418281"/>
            <a:satOff val="-6582"/>
            <a:lumOff val="-1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noProof="0"/>
            <a:t>Collect data</a:t>
          </a:r>
        </a:p>
      </dsp:txBody>
      <dsp:txXfrm>
        <a:off x="2813231" y="2165893"/>
        <a:ext cx="638386" cy="638386"/>
      </dsp:txXfrm>
    </dsp:sp>
    <dsp:sp modelId="{C0410F3A-069D-4B5D-A6F1-0DDD2A135CC3}">
      <dsp:nvSpPr>
        <dsp:cNvPr id="0" name=""/>
        <dsp:cNvSpPr/>
      </dsp:nvSpPr>
      <dsp:spPr>
        <a:xfrm rot="9000000">
          <a:off x="2431490" y="2668183"/>
          <a:ext cx="239849" cy="304699"/>
        </a:xfrm>
        <a:prstGeom prst="rightArrow">
          <a:avLst>
            <a:gd name="adj1" fmla="val 60000"/>
            <a:gd name="adj2" fmla="val 50000"/>
          </a:avLst>
        </a:prstGeom>
        <a:solidFill>
          <a:schemeClr val="accent2">
            <a:hueOff val="-2418281"/>
            <a:satOff val="-6582"/>
            <a:lumOff val="-125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rot="10800000">
        <a:off x="2498625" y="2711134"/>
        <a:ext cx="167894" cy="182819"/>
      </dsp:txXfrm>
    </dsp:sp>
    <dsp:sp modelId="{5A22FFC4-C66C-425A-9427-AF820FD9BA37}">
      <dsp:nvSpPr>
        <dsp:cNvPr id="0" name=""/>
        <dsp:cNvSpPr/>
      </dsp:nvSpPr>
      <dsp:spPr>
        <a:xfrm>
          <a:off x="1507241" y="2711359"/>
          <a:ext cx="902814" cy="902814"/>
        </a:xfrm>
        <a:prstGeom prst="ellipse">
          <a:avLst/>
        </a:prstGeom>
        <a:solidFill>
          <a:schemeClr val="accent2">
            <a:hueOff val="-3627421"/>
            <a:satOff val="-9873"/>
            <a:lumOff val="-1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noProof="0"/>
            <a:t>Analyze data</a:t>
          </a:r>
        </a:p>
      </dsp:txBody>
      <dsp:txXfrm>
        <a:off x="1639455" y="2843573"/>
        <a:ext cx="638386" cy="638386"/>
      </dsp:txXfrm>
    </dsp:sp>
    <dsp:sp modelId="{CF13F6D3-1D5A-4462-A4F7-F705B3FEC57E}">
      <dsp:nvSpPr>
        <dsp:cNvPr id="0" name=""/>
        <dsp:cNvSpPr/>
      </dsp:nvSpPr>
      <dsp:spPr>
        <a:xfrm rot="12600000">
          <a:off x="1257714" y="2674971"/>
          <a:ext cx="239849" cy="304699"/>
        </a:xfrm>
        <a:prstGeom prst="rightArrow">
          <a:avLst>
            <a:gd name="adj1" fmla="val 60000"/>
            <a:gd name="adj2" fmla="val 50000"/>
          </a:avLst>
        </a:prstGeom>
        <a:solidFill>
          <a:schemeClr val="accent2">
            <a:hueOff val="-3627421"/>
            <a:satOff val="-9873"/>
            <a:lumOff val="-1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rot="10800000">
        <a:off x="1324849" y="2753900"/>
        <a:ext cx="167894" cy="182819"/>
      </dsp:txXfrm>
    </dsp:sp>
    <dsp:sp modelId="{01A6C1CB-8A53-4018-B4D3-E03FFA6C416B}">
      <dsp:nvSpPr>
        <dsp:cNvPr id="0" name=""/>
        <dsp:cNvSpPr/>
      </dsp:nvSpPr>
      <dsp:spPr>
        <a:xfrm>
          <a:off x="333464" y="2033679"/>
          <a:ext cx="902814" cy="902814"/>
        </a:xfrm>
        <a:prstGeom prst="ellipse">
          <a:avLst/>
        </a:prstGeom>
        <a:solidFill>
          <a:schemeClr val="accent2">
            <a:hueOff val="-4836562"/>
            <a:satOff val="-13164"/>
            <a:lumOff val="-2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noProof="0"/>
            <a:t>Interpret results</a:t>
          </a:r>
        </a:p>
      </dsp:txBody>
      <dsp:txXfrm>
        <a:off x="465678" y="2165893"/>
        <a:ext cx="638386" cy="638386"/>
      </dsp:txXfrm>
    </dsp:sp>
    <dsp:sp modelId="{4B18C085-BB4F-4459-B72C-50542C44F277}">
      <dsp:nvSpPr>
        <dsp:cNvPr id="0" name=""/>
        <dsp:cNvSpPr/>
      </dsp:nvSpPr>
      <dsp:spPr>
        <a:xfrm rot="16200000">
          <a:off x="664947" y="1661845"/>
          <a:ext cx="239849" cy="304699"/>
        </a:xfrm>
        <a:prstGeom prst="rightArrow">
          <a:avLst>
            <a:gd name="adj1" fmla="val 60000"/>
            <a:gd name="adj2" fmla="val 50000"/>
          </a:avLst>
        </a:prstGeom>
        <a:solidFill>
          <a:schemeClr val="accent2">
            <a:hueOff val="-4836562"/>
            <a:satOff val="-13164"/>
            <a:lumOff val="-25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a:off x="700925" y="1758763"/>
        <a:ext cx="167894" cy="182819"/>
      </dsp:txXfrm>
    </dsp:sp>
    <dsp:sp modelId="{1A363776-E5DF-4349-BAB1-2D7BDEC52FB7}">
      <dsp:nvSpPr>
        <dsp:cNvPr id="0" name=""/>
        <dsp:cNvSpPr/>
      </dsp:nvSpPr>
      <dsp:spPr>
        <a:xfrm>
          <a:off x="333464" y="678319"/>
          <a:ext cx="902814" cy="902814"/>
        </a:xfrm>
        <a:prstGeom prst="ellipse">
          <a:avLst/>
        </a:prstGeom>
        <a:solidFill>
          <a:schemeClr val="accent2">
            <a:hueOff val="-6045702"/>
            <a:satOff val="-16455"/>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noProof="0"/>
            <a:t>Disseminate</a:t>
          </a:r>
        </a:p>
      </dsp:txBody>
      <dsp:txXfrm>
        <a:off x="465678" y="810533"/>
        <a:ext cx="638386" cy="638386"/>
      </dsp:txXfrm>
    </dsp:sp>
    <dsp:sp modelId="{D1679F97-1D64-45CE-BB9F-6584B14EEB1C}">
      <dsp:nvSpPr>
        <dsp:cNvPr id="0" name=""/>
        <dsp:cNvSpPr/>
      </dsp:nvSpPr>
      <dsp:spPr>
        <a:xfrm rot="19800000">
          <a:off x="1245956" y="641930"/>
          <a:ext cx="239849" cy="304699"/>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a:off x="1250776" y="720859"/>
        <a:ext cx="167894" cy="182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78207-721B-4070-8A48-2B45ED5B4C8D}">
      <dsp:nvSpPr>
        <dsp:cNvPr id="0" name=""/>
        <dsp:cNvSpPr/>
      </dsp:nvSpPr>
      <dsp:spPr>
        <a:xfrm>
          <a:off x="1507241" y="639"/>
          <a:ext cx="902814" cy="90281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Hypothesis development</a:t>
          </a:r>
          <a:endParaRPr lang="nb-NO" sz="800" kern="1200"/>
        </a:p>
      </dsp:txBody>
      <dsp:txXfrm>
        <a:off x="1639455" y="132853"/>
        <a:ext cx="638386" cy="638386"/>
      </dsp:txXfrm>
    </dsp:sp>
    <dsp:sp modelId="{A684DFA4-E5E1-4236-BFA0-CA70A54FA782}">
      <dsp:nvSpPr>
        <dsp:cNvPr id="0" name=""/>
        <dsp:cNvSpPr/>
      </dsp:nvSpPr>
      <dsp:spPr>
        <a:xfrm rot="1800000">
          <a:off x="2419733" y="635142"/>
          <a:ext cx="239849" cy="30469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a:off x="2424553" y="678093"/>
        <a:ext cx="167894" cy="182819"/>
      </dsp:txXfrm>
    </dsp:sp>
    <dsp:sp modelId="{DE4A0BDE-B6C3-44AB-B14E-96603850C210}">
      <dsp:nvSpPr>
        <dsp:cNvPr id="0" name=""/>
        <dsp:cNvSpPr/>
      </dsp:nvSpPr>
      <dsp:spPr>
        <a:xfrm>
          <a:off x="2681017" y="678319"/>
          <a:ext cx="902814" cy="902814"/>
        </a:xfrm>
        <a:prstGeom prst="ellipse">
          <a:avLst/>
        </a:prstGeom>
        <a:solidFill>
          <a:schemeClr val="accent2">
            <a:hueOff val="-1209140"/>
            <a:satOff val="-3291"/>
            <a:lumOff val="-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ClrTx/>
            <a:buSzTx/>
            <a:buFont typeface="Arial" panose="020B0604020202020204" pitchFamily="34" charset="0"/>
            <a:buNone/>
          </a:pPr>
          <a:r>
            <a:rPr lang="en-US" sz="800" kern="1200"/>
            <a:t>Design study</a:t>
          </a:r>
          <a:endParaRPr lang="nb-NO" sz="800" kern="1200"/>
        </a:p>
      </dsp:txBody>
      <dsp:txXfrm>
        <a:off x="2813231" y="810533"/>
        <a:ext cx="638386" cy="638386"/>
      </dsp:txXfrm>
    </dsp:sp>
    <dsp:sp modelId="{DE64792B-DBA7-4A69-ACA3-6C72A9D31151}">
      <dsp:nvSpPr>
        <dsp:cNvPr id="0" name=""/>
        <dsp:cNvSpPr/>
      </dsp:nvSpPr>
      <dsp:spPr>
        <a:xfrm rot="5400000">
          <a:off x="3012500" y="1648268"/>
          <a:ext cx="239849" cy="304699"/>
        </a:xfrm>
        <a:prstGeom prst="rightArrow">
          <a:avLst>
            <a:gd name="adj1" fmla="val 60000"/>
            <a:gd name="adj2" fmla="val 50000"/>
          </a:avLst>
        </a:prstGeom>
        <a:solidFill>
          <a:schemeClr val="accent2">
            <a:hueOff val="-1209140"/>
            <a:satOff val="-3291"/>
            <a:lumOff val="-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a:off x="3048478" y="1673231"/>
        <a:ext cx="167894" cy="182819"/>
      </dsp:txXfrm>
    </dsp:sp>
    <dsp:sp modelId="{C509C998-2220-42E8-BF54-49FFA3EEF63A}">
      <dsp:nvSpPr>
        <dsp:cNvPr id="0" name=""/>
        <dsp:cNvSpPr/>
      </dsp:nvSpPr>
      <dsp:spPr>
        <a:xfrm>
          <a:off x="2681017" y="2033679"/>
          <a:ext cx="902814" cy="902814"/>
        </a:xfrm>
        <a:prstGeom prst="ellipse">
          <a:avLst/>
        </a:prstGeom>
        <a:solidFill>
          <a:schemeClr val="accent2">
            <a:hueOff val="-2418281"/>
            <a:satOff val="-6582"/>
            <a:lumOff val="-1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ClrTx/>
            <a:buSzTx/>
            <a:buFont typeface="Arial" panose="020B0604020202020204" pitchFamily="34" charset="0"/>
            <a:buNone/>
          </a:pPr>
          <a:r>
            <a:rPr lang="en-US" sz="800" kern="1200"/>
            <a:t>Collect data</a:t>
          </a:r>
          <a:endParaRPr lang="nb-NO" sz="800" kern="1200"/>
        </a:p>
      </dsp:txBody>
      <dsp:txXfrm>
        <a:off x="2813231" y="2165893"/>
        <a:ext cx="638386" cy="638386"/>
      </dsp:txXfrm>
    </dsp:sp>
    <dsp:sp modelId="{C06BF599-026E-4EA6-9A10-655906E71370}">
      <dsp:nvSpPr>
        <dsp:cNvPr id="0" name=""/>
        <dsp:cNvSpPr/>
      </dsp:nvSpPr>
      <dsp:spPr>
        <a:xfrm rot="9000000">
          <a:off x="2431490" y="2668183"/>
          <a:ext cx="239849" cy="304699"/>
        </a:xfrm>
        <a:prstGeom prst="rightArrow">
          <a:avLst>
            <a:gd name="adj1" fmla="val 60000"/>
            <a:gd name="adj2" fmla="val 50000"/>
          </a:avLst>
        </a:prstGeom>
        <a:solidFill>
          <a:schemeClr val="accent2">
            <a:hueOff val="-2418281"/>
            <a:satOff val="-6582"/>
            <a:lumOff val="-125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rot="10800000">
        <a:off x="2498625" y="2711134"/>
        <a:ext cx="167894" cy="182819"/>
      </dsp:txXfrm>
    </dsp:sp>
    <dsp:sp modelId="{C0C3E719-43BA-4310-B2A9-E6DD49B94B82}">
      <dsp:nvSpPr>
        <dsp:cNvPr id="0" name=""/>
        <dsp:cNvSpPr/>
      </dsp:nvSpPr>
      <dsp:spPr>
        <a:xfrm>
          <a:off x="1507241" y="2711359"/>
          <a:ext cx="902814" cy="902814"/>
        </a:xfrm>
        <a:prstGeom prst="ellipse">
          <a:avLst/>
        </a:prstGeom>
        <a:solidFill>
          <a:schemeClr val="accent2">
            <a:hueOff val="-3627421"/>
            <a:satOff val="-9873"/>
            <a:lumOff val="-1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ClrTx/>
            <a:buSzTx/>
            <a:buFont typeface="Arial" panose="020B0604020202020204" pitchFamily="34" charset="0"/>
            <a:buNone/>
          </a:pPr>
          <a:r>
            <a:rPr lang="en-US" sz="800" kern="1200"/>
            <a:t>Analyze data</a:t>
          </a:r>
          <a:endParaRPr lang="nb-NO" sz="800" kern="1200"/>
        </a:p>
      </dsp:txBody>
      <dsp:txXfrm>
        <a:off x="1639455" y="2843573"/>
        <a:ext cx="638386" cy="638386"/>
      </dsp:txXfrm>
    </dsp:sp>
    <dsp:sp modelId="{5F1E1CE9-816D-456B-AFD0-BF49D11D522C}">
      <dsp:nvSpPr>
        <dsp:cNvPr id="0" name=""/>
        <dsp:cNvSpPr/>
      </dsp:nvSpPr>
      <dsp:spPr>
        <a:xfrm rot="12600000">
          <a:off x="1257714" y="2674971"/>
          <a:ext cx="239849" cy="304699"/>
        </a:xfrm>
        <a:prstGeom prst="rightArrow">
          <a:avLst>
            <a:gd name="adj1" fmla="val 60000"/>
            <a:gd name="adj2" fmla="val 50000"/>
          </a:avLst>
        </a:prstGeom>
        <a:solidFill>
          <a:schemeClr val="accent2">
            <a:hueOff val="-3627421"/>
            <a:satOff val="-9873"/>
            <a:lumOff val="-1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rot="10800000">
        <a:off x="1324849" y="2753900"/>
        <a:ext cx="167894" cy="182819"/>
      </dsp:txXfrm>
    </dsp:sp>
    <dsp:sp modelId="{5AB6BCD6-61D4-47DE-924E-31D6AE069215}">
      <dsp:nvSpPr>
        <dsp:cNvPr id="0" name=""/>
        <dsp:cNvSpPr/>
      </dsp:nvSpPr>
      <dsp:spPr>
        <a:xfrm>
          <a:off x="333464" y="2033679"/>
          <a:ext cx="902814" cy="902814"/>
        </a:xfrm>
        <a:prstGeom prst="ellipse">
          <a:avLst/>
        </a:prstGeom>
        <a:solidFill>
          <a:schemeClr val="accent2">
            <a:hueOff val="-4836562"/>
            <a:satOff val="-13164"/>
            <a:lumOff val="-2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ClrTx/>
            <a:buSzTx/>
            <a:buFont typeface="Arial" panose="020B0604020202020204" pitchFamily="34" charset="0"/>
            <a:buNone/>
          </a:pPr>
          <a:r>
            <a:rPr lang="en-US" sz="800" kern="1200"/>
            <a:t>Interpret results</a:t>
          </a:r>
          <a:endParaRPr lang="nb-NO" sz="800" kern="1200"/>
        </a:p>
      </dsp:txBody>
      <dsp:txXfrm>
        <a:off x="465678" y="2165893"/>
        <a:ext cx="638386" cy="638386"/>
      </dsp:txXfrm>
    </dsp:sp>
    <dsp:sp modelId="{A3E3CBA1-974F-412D-B71A-BE9D29C03182}">
      <dsp:nvSpPr>
        <dsp:cNvPr id="0" name=""/>
        <dsp:cNvSpPr/>
      </dsp:nvSpPr>
      <dsp:spPr>
        <a:xfrm rot="16200000">
          <a:off x="664947" y="1661845"/>
          <a:ext cx="239849" cy="304699"/>
        </a:xfrm>
        <a:prstGeom prst="rightArrow">
          <a:avLst>
            <a:gd name="adj1" fmla="val 60000"/>
            <a:gd name="adj2" fmla="val 50000"/>
          </a:avLst>
        </a:prstGeom>
        <a:solidFill>
          <a:schemeClr val="accent2">
            <a:hueOff val="-4836562"/>
            <a:satOff val="-13164"/>
            <a:lumOff val="-25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a:off x="700925" y="1758763"/>
        <a:ext cx="167894" cy="182819"/>
      </dsp:txXfrm>
    </dsp:sp>
    <dsp:sp modelId="{98D4FB78-4B9B-4EE5-906F-9ADC26799E09}">
      <dsp:nvSpPr>
        <dsp:cNvPr id="0" name=""/>
        <dsp:cNvSpPr/>
      </dsp:nvSpPr>
      <dsp:spPr>
        <a:xfrm>
          <a:off x="333464" y="678319"/>
          <a:ext cx="902814" cy="902814"/>
        </a:xfrm>
        <a:prstGeom prst="ellipse">
          <a:avLst/>
        </a:prstGeom>
        <a:solidFill>
          <a:schemeClr val="accent2">
            <a:hueOff val="-6045702"/>
            <a:satOff val="-16455"/>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ClrTx/>
            <a:buSzTx/>
            <a:buFont typeface="Arial" panose="020B0604020202020204" pitchFamily="34" charset="0"/>
            <a:buNone/>
          </a:pPr>
          <a:r>
            <a:rPr lang="en-US" sz="800" kern="1200"/>
            <a:t>Disseminate</a:t>
          </a:r>
          <a:endParaRPr lang="nb-NO" sz="800" kern="1200"/>
        </a:p>
      </dsp:txBody>
      <dsp:txXfrm>
        <a:off x="465678" y="810533"/>
        <a:ext cx="638386" cy="638386"/>
      </dsp:txXfrm>
    </dsp:sp>
    <dsp:sp modelId="{C5E14A88-5CF1-4439-A855-0E318C144A53}">
      <dsp:nvSpPr>
        <dsp:cNvPr id="0" name=""/>
        <dsp:cNvSpPr/>
      </dsp:nvSpPr>
      <dsp:spPr>
        <a:xfrm rot="19800000">
          <a:off x="1245956" y="641930"/>
          <a:ext cx="239849" cy="304699"/>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b-NO" sz="600" kern="1200"/>
        </a:p>
      </dsp:txBody>
      <dsp:txXfrm>
        <a:off x="1250776" y="720859"/>
        <a:ext cx="167894" cy="18281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ED70CDE-D9CE-4354-94E4-1FD6DB967311}" type="datetimeFigureOut">
              <a:rPr lang="nb-NO" smtClean="0"/>
              <a:t>28.01.2025</a:t>
            </a:fld>
            <a:endParaRPr lang="nb-NO"/>
          </a:p>
        </p:txBody>
      </p:sp>
      <p:sp>
        <p:nvSpPr>
          <p:cNvPr id="4" name="Plassholder for bunn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A25AF9-6F74-472F-B3FF-34E5DD318366}" type="slidenum">
              <a:rPr lang="nb-NO" smtClean="0"/>
              <a:t>‹#›</a:t>
            </a:fld>
            <a:endParaRPr lang="nb-NO"/>
          </a:p>
        </p:txBody>
      </p:sp>
    </p:spTree>
    <p:extLst>
      <p:ext uri="{BB962C8B-B14F-4D97-AF65-F5344CB8AC3E}">
        <p14:creationId xmlns:p14="http://schemas.microsoft.com/office/powerpoint/2010/main" val="28051445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DDE89A-F0D7-4FF6-B2F1-98DC7792C91E}" type="datetimeFigureOut">
              <a:rPr lang="nb-NO" smtClean="0"/>
              <a:t>28.01.2025</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8A2AF7-2D85-4421-9B02-2B5F9CC37447}" type="slidenum">
              <a:rPr lang="nb-NO" smtClean="0"/>
              <a:t>‹#›</a:t>
            </a:fld>
            <a:endParaRPr lang="nb-NO"/>
          </a:p>
        </p:txBody>
      </p:sp>
    </p:spTree>
    <p:extLst>
      <p:ext uri="{BB962C8B-B14F-4D97-AF65-F5344CB8AC3E}">
        <p14:creationId xmlns:p14="http://schemas.microsoft.com/office/powerpoint/2010/main" val="25884462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154A-6058-FDCE-617E-70F731B68C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642954-1428-7DF3-E8D3-B19A4312E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DE37B-0304-AC5C-950E-B910EFBBBB37}"/>
              </a:ext>
            </a:extLst>
          </p:cNvPr>
          <p:cNvSpPr>
            <a:spLocks noGrp="1"/>
          </p:cNvSpPr>
          <p:nvPr>
            <p:ph type="body" idx="1"/>
          </p:nvPr>
        </p:nvSpPr>
        <p:spPr/>
        <p:txBody>
          <a:bodyPr/>
          <a:lstStyle/>
          <a:p>
            <a:r>
              <a:rPr lang="en-US"/>
              <a:t>An ongoing reseach project (reporting stage)</a:t>
            </a:r>
          </a:p>
        </p:txBody>
      </p:sp>
      <p:sp>
        <p:nvSpPr>
          <p:cNvPr id="4" name="Slide Number Placeholder 3">
            <a:extLst>
              <a:ext uri="{FF2B5EF4-FFF2-40B4-BE49-F238E27FC236}">
                <a16:creationId xmlns:a16="http://schemas.microsoft.com/office/drawing/2014/main" id="{B1FBE93A-7348-252F-E308-B98A773AC5C3}"/>
              </a:ext>
            </a:extLst>
          </p:cNvPr>
          <p:cNvSpPr>
            <a:spLocks noGrp="1"/>
          </p:cNvSpPr>
          <p:nvPr>
            <p:ph type="sldNum" sz="quarter" idx="5"/>
          </p:nvPr>
        </p:nvSpPr>
        <p:spPr/>
        <p:txBody>
          <a:bodyPr/>
          <a:lstStyle/>
          <a:p>
            <a:fld id="{EF8A2AF7-2D85-4421-9B02-2B5F9CC37447}" type="slidenum">
              <a:rPr lang="nb-NO" smtClean="0"/>
              <a:t>1</a:t>
            </a:fld>
            <a:endParaRPr lang="nb-NO"/>
          </a:p>
        </p:txBody>
      </p:sp>
    </p:spTree>
    <p:extLst>
      <p:ext uri="{BB962C8B-B14F-4D97-AF65-F5344CB8AC3E}">
        <p14:creationId xmlns:p14="http://schemas.microsoft.com/office/powerpoint/2010/main" val="2211314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C3B9B-A7B0-A8D3-FE97-54E3FC40E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3B2699-4D8C-72F2-A510-E874B96FE0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AB0B6-C6B7-CC3B-7099-6176DF54E127}"/>
              </a:ext>
            </a:extLst>
          </p:cNvPr>
          <p:cNvSpPr>
            <a:spLocks noGrp="1"/>
          </p:cNvSpPr>
          <p:nvPr>
            <p:ph type="body" idx="1"/>
          </p:nvPr>
        </p:nvSpPr>
        <p:spPr/>
        <p:txBody>
          <a:bodyPr/>
          <a:lstStyle/>
          <a:p>
            <a:r>
              <a:rPr lang="en-US"/>
              <a:t>Journals may reach out</a:t>
            </a:r>
          </a:p>
          <a:p>
            <a:r>
              <a:rPr lang="nb-NO"/>
              <a:t>https://simplewordcloud.com/</a:t>
            </a:r>
            <a:r>
              <a:rPr lang="en-US"/>
              <a:t> </a:t>
            </a:r>
            <a:endParaRPr lang="nb-NO"/>
          </a:p>
        </p:txBody>
      </p:sp>
      <p:sp>
        <p:nvSpPr>
          <p:cNvPr id="4" name="Slide Number Placeholder 3">
            <a:extLst>
              <a:ext uri="{FF2B5EF4-FFF2-40B4-BE49-F238E27FC236}">
                <a16:creationId xmlns:a16="http://schemas.microsoft.com/office/drawing/2014/main" id="{1D387732-393C-3D5A-5880-4B1ECEF898AF}"/>
              </a:ext>
            </a:extLst>
          </p:cNvPr>
          <p:cNvSpPr>
            <a:spLocks noGrp="1"/>
          </p:cNvSpPr>
          <p:nvPr>
            <p:ph type="sldNum" sz="quarter" idx="5"/>
          </p:nvPr>
        </p:nvSpPr>
        <p:spPr/>
        <p:txBody>
          <a:bodyPr/>
          <a:lstStyle/>
          <a:p>
            <a:fld id="{EF8A2AF7-2D85-4421-9B02-2B5F9CC37447}" type="slidenum">
              <a:rPr lang="nb-NO" smtClean="0"/>
              <a:t>20</a:t>
            </a:fld>
            <a:endParaRPr lang="nb-NO"/>
          </a:p>
        </p:txBody>
      </p:sp>
    </p:spTree>
    <p:extLst>
      <p:ext uri="{BB962C8B-B14F-4D97-AF65-F5344CB8AC3E}">
        <p14:creationId xmlns:p14="http://schemas.microsoft.com/office/powerpoint/2010/main" val="121385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EF8A2AF7-2D85-4421-9B02-2B5F9CC37447}" type="slidenum">
              <a:rPr lang="nb-NO" smtClean="0"/>
              <a:t>21</a:t>
            </a:fld>
            <a:endParaRPr lang="nb-NO"/>
          </a:p>
        </p:txBody>
      </p:sp>
    </p:spTree>
    <p:extLst>
      <p:ext uri="{BB962C8B-B14F-4D97-AF65-F5344CB8AC3E}">
        <p14:creationId xmlns:p14="http://schemas.microsoft.com/office/powerpoint/2010/main" val="311544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return on investment for funders</a:t>
            </a:r>
          </a:p>
          <a:p>
            <a:endParaRPr lang="en-US" dirty="0"/>
          </a:p>
          <a:p>
            <a:r>
              <a:rPr lang="nb-NO" dirty="0"/>
              <a:t>https://peercommunityin.org/pci-friendly-journals/</a:t>
            </a:r>
          </a:p>
        </p:txBody>
      </p:sp>
      <p:sp>
        <p:nvSpPr>
          <p:cNvPr id="4" name="Slide Number Placeholder 3"/>
          <p:cNvSpPr>
            <a:spLocks noGrp="1"/>
          </p:cNvSpPr>
          <p:nvPr>
            <p:ph type="sldNum" sz="quarter" idx="5"/>
          </p:nvPr>
        </p:nvSpPr>
        <p:spPr/>
        <p:txBody>
          <a:bodyPr/>
          <a:lstStyle/>
          <a:p>
            <a:fld id="{EF8A2AF7-2D85-4421-9B02-2B5F9CC37447}" type="slidenum">
              <a:rPr lang="nb-NO" smtClean="0"/>
              <a:t>24</a:t>
            </a:fld>
            <a:endParaRPr lang="nb-NO"/>
          </a:p>
        </p:txBody>
      </p:sp>
    </p:spTree>
    <p:extLst>
      <p:ext uri="{BB962C8B-B14F-4D97-AF65-F5344CB8AC3E}">
        <p14:creationId xmlns:p14="http://schemas.microsoft.com/office/powerpoint/2010/main" val="56863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D21AF-0B0D-A062-FEAF-0E5A5C220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E9F4-0268-5A06-0BDF-4751179D9A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1E0CD9-65D7-657A-F1D7-0FC71D1ABF4F}"/>
              </a:ext>
            </a:extLst>
          </p:cNvPr>
          <p:cNvSpPr>
            <a:spLocks noGrp="1"/>
          </p:cNvSpPr>
          <p:nvPr>
            <p:ph type="body" idx="1"/>
          </p:nvPr>
        </p:nvSpPr>
        <p:spPr/>
        <p:txBody>
          <a:bodyPr/>
          <a:lstStyle/>
          <a:p>
            <a:r>
              <a:rPr lang="en-US"/>
              <a:t>108 authors</a:t>
            </a:r>
          </a:p>
        </p:txBody>
      </p:sp>
      <p:sp>
        <p:nvSpPr>
          <p:cNvPr id="4" name="Slide Number Placeholder 3">
            <a:extLst>
              <a:ext uri="{FF2B5EF4-FFF2-40B4-BE49-F238E27FC236}">
                <a16:creationId xmlns:a16="http://schemas.microsoft.com/office/drawing/2014/main" id="{C6665A5D-0E52-969A-07FB-655353945BC9}"/>
              </a:ext>
            </a:extLst>
          </p:cNvPr>
          <p:cNvSpPr>
            <a:spLocks noGrp="1"/>
          </p:cNvSpPr>
          <p:nvPr>
            <p:ph type="sldNum" sz="quarter" idx="5"/>
          </p:nvPr>
        </p:nvSpPr>
        <p:spPr/>
        <p:txBody>
          <a:bodyPr/>
          <a:lstStyle/>
          <a:p>
            <a:fld id="{EF8A2AF7-2D85-4421-9B02-2B5F9CC37447}" type="slidenum">
              <a:rPr lang="nb-NO" smtClean="0"/>
              <a:t>27</a:t>
            </a:fld>
            <a:endParaRPr lang="nb-NO"/>
          </a:p>
        </p:txBody>
      </p:sp>
    </p:spTree>
    <p:extLst>
      <p:ext uri="{BB962C8B-B14F-4D97-AF65-F5344CB8AC3E}">
        <p14:creationId xmlns:p14="http://schemas.microsoft.com/office/powerpoint/2010/main" val="2297779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E3C80-47C9-236C-4829-25B8DB6118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41A4DA-4F9C-E867-14D6-4961E81C0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B278D6-F7BA-E234-0A10-2135CFF0F7CF}"/>
              </a:ext>
            </a:extLst>
          </p:cNvPr>
          <p:cNvSpPr>
            <a:spLocks noGrp="1"/>
          </p:cNvSpPr>
          <p:nvPr>
            <p:ph type="body" idx="1"/>
          </p:nvPr>
        </p:nvSpPr>
        <p:spPr/>
        <p:txBody>
          <a:bodyPr/>
          <a:lstStyle/>
          <a:p>
            <a:pPr marL="335279" indent="-335279" defTabSz="1525858">
              <a:spcBef>
                <a:spcPts val="2800"/>
              </a:spcBef>
              <a:defRPr sz="2640"/>
            </a:pPr>
            <a:r>
              <a:rPr lang="en-US" b="0" dirty="0"/>
              <a:t>“field theory” </a:t>
            </a:r>
            <a:r>
              <a:rPr lang="en-US" b="0" dirty="0" err="1"/>
              <a:t>inspirert</a:t>
            </a:r>
            <a:r>
              <a:rPr lang="en-US" b="0" dirty="0"/>
              <a:t> </a:t>
            </a:r>
            <a:r>
              <a:rPr lang="en-US" b="0" dirty="0" err="1"/>
              <a:t>fra</a:t>
            </a:r>
            <a:r>
              <a:rPr lang="en-US" b="0" dirty="0"/>
              <a:t> </a:t>
            </a:r>
            <a:r>
              <a:rPr lang="en-US" b="0" dirty="0" err="1"/>
              <a:t>fysikken</a:t>
            </a:r>
            <a:endParaRPr lang="en-US" b="0" dirty="0"/>
          </a:p>
          <a:p>
            <a:pPr marL="335279" indent="-335279" defTabSz="1525858">
              <a:spcBef>
                <a:spcPts val="2800"/>
              </a:spcBef>
              <a:defRPr sz="2640"/>
            </a:pPr>
            <a:endParaRPr lang="en-US" b="1" dirty="0"/>
          </a:p>
          <a:p>
            <a:pPr marL="335279" indent="-335279" defTabSz="1525858">
              <a:spcBef>
                <a:spcPts val="2800"/>
              </a:spcBef>
              <a:defRPr sz="2640"/>
            </a:pPr>
            <a:r>
              <a:rPr lang="en-US" b="1" dirty="0" err="1"/>
              <a:t>Skjult</a:t>
            </a:r>
            <a:r>
              <a:rPr lang="en-US" b="1" dirty="0"/>
              <a:t>, </a:t>
            </a:r>
            <a:r>
              <a:rPr lang="en-US" b="1" dirty="0" err="1"/>
              <a:t>deltakende</a:t>
            </a:r>
            <a:r>
              <a:rPr lang="en-US" b="1" dirty="0"/>
              <a:t> </a:t>
            </a:r>
            <a:r>
              <a:rPr lang="en-US" b="1" dirty="0" err="1"/>
              <a:t>observasjon</a:t>
            </a:r>
            <a:endParaRPr lang="en-US" b="1" dirty="0"/>
          </a:p>
          <a:p>
            <a:pPr marL="335279" indent="-335279" defTabSz="1525858">
              <a:spcBef>
                <a:spcPts val="2800"/>
              </a:spcBef>
              <a:defRPr sz="2640"/>
            </a:pPr>
            <a:endParaRPr lang="nb-NO" dirty="0"/>
          </a:p>
        </p:txBody>
      </p:sp>
      <p:sp>
        <p:nvSpPr>
          <p:cNvPr id="4" name="Slide Number Placeholder 3">
            <a:extLst>
              <a:ext uri="{FF2B5EF4-FFF2-40B4-BE49-F238E27FC236}">
                <a16:creationId xmlns:a16="http://schemas.microsoft.com/office/drawing/2014/main" id="{8D41FFF2-78D7-6141-DAB3-F7FF98339F51}"/>
              </a:ext>
            </a:extLst>
          </p:cNvPr>
          <p:cNvSpPr>
            <a:spLocks noGrp="1"/>
          </p:cNvSpPr>
          <p:nvPr>
            <p:ph type="sldNum" sz="quarter" idx="5"/>
          </p:nvPr>
        </p:nvSpPr>
        <p:spPr/>
        <p:txBody>
          <a:bodyPr/>
          <a:lstStyle/>
          <a:p>
            <a:fld id="{EF8A2AF7-2D85-4421-9B02-2B5F9CC37447}" type="slidenum">
              <a:rPr lang="nb-NO" smtClean="0"/>
              <a:t>28</a:t>
            </a:fld>
            <a:endParaRPr lang="nb-NO"/>
          </a:p>
        </p:txBody>
      </p:sp>
    </p:spTree>
    <p:extLst>
      <p:ext uri="{BB962C8B-B14F-4D97-AF65-F5344CB8AC3E}">
        <p14:creationId xmlns:p14="http://schemas.microsoft.com/office/powerpoint/2010/main" val="1669682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motivational theory</a:t>
            </a:r>
          </a:p>
          <a:p>
            <a:endParaRPr lang="en-US" dirty="0"/>
          </a:p>
          <a:p>
            <a:r>
              <a:rPr lang="en-US" dirty="0"/>
              <a:t>Festinger, 1957</a:t>
            </a:r>
            <a:endParaRPr lang="nb-NO" dirty="0"/>
          </a:p>
        </p:txBody>
      </p:sp>
      <p:sp>
        <p:nvSpPr>
          <p:cNvPr id="4" name="Slide Number Placeholder 3"/>
          <p:cNvSpPr>
            <a:spLocks noGrp="1"/>
          </p:cNvSpPr>
          <p:nvPr>
            <p:ph type="sldNum" sz="quarter" idx="5"/>
          </p:nvPr>
        </p:nvSpPr>
        <p:spPr/>
        <p:txBody>
          <a:bodyPr/>
          <a:lstStyle/>
          <a:p>
            <a:fld id="{EF8A2AF7-2D85-4421-9B02-2B5F9CC37447}" type="slidenum">
              <a:rPr lang="nb-NO" smtClean="0"/>
              <a:t>29</a:t>
            </a:fld>
            <a:endParaRPr lang="nb-NO"/>
          </a:p>
        </p:txBody>
      </p:sp>
    </p:spTree>
    <p:extLst>
      <p:ext uri="{BB962C8B-B14F-4D97-AF65-F5344CB8AC3E}">
        <p14:creationId xmlns:p14="http://schemas.microsoft.com/office/powerpoint/2010/main" val="3400096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reward intrinsically rewarding tasks</a:t>
            </a:r>
          </a:p>
          <a:p>
            <a:r>
              <a:rPr lang="nb-NO" dirty="0"/>
              <a:t>Make pro-</a:t>
            </a:r>
            <a:r>
              <a:rPr lang="nb-NO" dirty="0" err="1"/>
              <a:t>social</a:t>
            </a:r>
            <a:r>
              <a:rPr lang="nb-NO" dirty="0"/>
              <a:t> </a:t>
            </a:r>
            <a:r>
              <a:rPr lang="nb-NO" dirty="0" err="1"/>
              <a:t>attitudes</a:t>
            </a:r>
            <a:r>
              <a:rPr lang="nb-NO" dirty="0"/>
              <a:t> prominent. </a:t>
            </a:r>
            <a:r>
              <a:rPr lang="nb-NO" dirty="0" err="1"/>
              <a:t>Hostile</a:t>
            </a:r>
            <a:r>
              <a:rPr lang="nb-NO" dirty="0"/>
              <a:t> </a:t>
            </a:r>
            <a:r>
              <a:rPr lang="nb-NO" dirty="0" err="1"/>
              <a:t>actions</a:t>
            </a:r>
            <a:r>
              <a:rPr lang="nb-NO" dirty="0"/>
              <a:t> lead to </a:t>
            </a:r>
            <a:r>
              <a:rPr lang="nb-NO" dirty="0" err="1"/>
              <a:t>hostile</a:t>
            </a:r>
            <a:r>
              <a:rPr lang="nb-NO" dirty="0"/>
              <a:t> </a:t>
            </a:r>
            <a:r>
              <a:rPr lang="nb-NO" dirty="0" err="1"/>
              <a:t>attitudes</a:t>
            </a:r>
            <a:r>
              <a:rPr lang="nb-NO"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err="1"/>
              <a:t>Defend</a:t>
            </a:r>
            <a:r>
              <a:rPr lang="nb-NO" dirty="0"/>
              <a:t> </a:t>
            </a:r>
            <a:r>
              <a:rPr lang="nb-NO" dirty="0" err="1"/>
              <a:t>the</a:t>
            </a:r>
            <a:r>
              <a:rPr lang="nb-NO" dirty="0"/>
              <a:t> </a:t>
            </a:r>
            <a:r>
              <a:rPr lang="nb-NO" dirty="0" err="1"/>
              <a:t>politician</a:t>
            </a:r>
            <a:r>
              <a:rPr lang="nb-NO" dirty="0"/>
              <a:t> </a:t>
            </a:r>
            <a:r>
              <a:rPr lang="nb-NO" dirty="0" err="1"/>
              <a:t>you</a:t>
            </a:r>
            <a:r>
              <a:rPr lang="nb-NO" dirty="0"/>
              <a:t> </a:t>
            </a:r>
            <a:r>
              <a:rPr lang="nb-NO" dirty="0" err="1"/>
              <a:t>voted</a:t>
            </a:r>
            <a:r>
              <a:rPr lang="nb-NO" dirty="0"/>
              <a:t> for</a:t>
            </a:r>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err="1"/>
              <a:t>Paths</a:t>
            </a:r>
            <a:r>
              <a:rPr lang="nb-NO" dirty="0"/>
              <a:t> to </a:t>
            </a:r>
            <a:r>
              <a:rPr lang="nb-NO" dirty="0" err="1"/>
              <a:t>persuation</a:t>
            </a: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 </a:t>
            </a:r>
            <a:r>
              <a:rPr lang="nb-NO" dirty="0" err="1"/>
              <a:t>Remind</a:t>
            </a:r>
            <a:r>
              <a:rPr lang="nb-NO" dirty="0"/>
              <a:t> </a:t>
            </a:r>
            <a:r>
              <a:rPr lang="nb-NO" dirty="0" err="1"/>
              <a:t>people</a:t>
            </a:r>
            <a:r>
              <a:rPr lang="nb-NO" dirty="0"/>
              <a:t> of </a:t>
            </a:r>
            <a:r>
              <a:rPr lang="nb-NO" dirty="0" err="1"/>
              <a:t>what</a:t>
            </a:r>
            <a:r>
              <a:rPr lang="nb-NO" dirty="0"/>
              <a:t> </a:t>
            </a:r>
            <a:r>
              <a:rPr lang="nb-NO" dirty="0" err="1"/>
              <a:t>they</a:t>
            </a:r>
            <a:r>
              <a:rPr lang="nb-NO" dirty="0"/>
              <a:t> </a:t>
            </a:r>
            <a:r>
              <a:rPr lang="nb-NO" dirty="0" err="1"/>
              <a:t>believe</a:t>
            </a:r>
            <a:r>
              <a:rPr lang="nb-NO" dirty="0"/>
              <a:t> to be true</a:t>
            </a:r>
          </a:p>
          <a:p>
            <a:r>
              <a:rPr lang="nb-NO" dirty="0"/>
              <a:t>General </a:t>
            </a:r>
            <a:r>
              <a:rPr lang="nb-NO" dirty="0" err="1"/>
              <a:t>effect</a:t>
            </a:r>
            <a:r>
              <a:rPr lang="nb-NO" dirty="0"/>
              <a:t> of </a:t>
            </a:r>
            <a:r>
              <a:rPr lang="nb-NO" dirty="0" err="1"/>
              <a:t>psychotherapy</a:t>
            </a:r>
            <a:endParaRPr lang="nb-NO" dirty="0"/>
          </a:p>
        </p:txBody>
      </p:sp>
      <p:sp>
        <p:nvSpPr>
          <p:cNvPr id="4" name="Slide Number Placeholder 3"/>
          <p:cNvSpPr>
            <a:spLocks noGrp="1"/>
          </p:cNvSpPr>
          <p:nvPr>
            <p:ph type="sldNum" sz="quarter" idx="5"/>
          </p:nvPr>
        </p:nvSpPr>
        <p:spPr/>
        <p:txBody>
          <a:bodyPr/>
          <a:lstStyle/>
          <a:p>
            <a:fld id="{EF8A2AF7-2D85-4421-9B02-2B5F9CC37447}" type="slidenum">
              <a:rPr lang="nb-NO" smtClean="0"/>
              <a:t>30</a:t>
            </a:fld>
            <a:endParaRPr lang="nb-NO"/>
          </a:p>
        </p:txBody>
      </p:sp>
    </p:spTree>
    <p:extLst>
      <p:ext uri="{BB962C8B-B14F-4D97-AF65-F5344CB8AC3E}">
        <p14:creationId xmlns:p14="http://schemas.microsoft.com/office/powerpoint/2010/main" val="362044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49DB5-3D79-605E-8009-0A95C5576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C2B8D-23B4-ADDE-BAC3-4E5E895E5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0087EC-A7E7-5C1D-7690-602F4A46114D}"/>
              </a:ext>
            </a:extLst>
          </p:cNvPr>
          <p:cNvSpPr>
            <a:spLocks noGrp="1"/>
          </p:cNvSpPr>
          <p:nvPr>
            <p:ph type="body" idx="1"/>
          </p:nvPr>
        </p:nvSpPr>
        <p:spPr/>
        <p:txBody>
          <a:bodyPr/>
          <a:lstStyle/>
          <a:p>
            <a:r>
              <a:rPr lang="en-US" dirty="0"/>
              <a:t>“spreading of alternatives”: try to reduce this discomfort by evaluating chosen options more favorably and/or evaluating unchosen options less favorably</a:t>
            </a:r>
            <a:endParaRPr lang="nb-NO" dirty="0"/>
          </a:p>
        </p:txBody>
      </p:sp>
      <p:sp>
        <p:nvSpPr>
          <p:cNvPr id="4" name="Slide Number Placeholder 3">
            <a:extLst>
              <a:ext uri="{FF2B5EF4-FFF2-40B4-BE49-F238E27FC236}">
                <a16:creationId xmlns:a16="http://schemas.microsoft.com/office/drawing/2014/main" id="{BE8C6561-0C81-5B9B-72D9-38C7CD0856DE}"/>
              </a:ext>
            </a:extLst>
          </p:cNvPr>
          <p:cNvSpPr>
            <a:spLocks noGrp="1"/>
          </p:cNvSpPr>
          <p:nvPr>
            <p:ph type="sldNum" sz="quarter" idx="5"/>
          </p:nvPr>
        </p:nvSpPr>
        <p:spPr/>
        <p:txBody>
          <a:bodyPr/>
          <a:lstStyle/>
          <a:p>
            <a:fld id="{EF8A2AF7-2D85-4421-9B02-2B5F9CC37447}" type="slidenum">
              <a:rPr lang="nb-NO" smtClean="0"/>
              <a:t>31</a:t>
            </a:fld>
            <a:endParaRPr lang="nb-NO"/>
          </a:p>
        </p:txBody>
      </p:sp>
    </p:spTree>
    <p:extLst>
      <p:ext uri="{BB962C8B-B14F-4D97-AF65-F5344CB8AC3E}">
        <p14:creationId xmlns:p14="http://schemas.microsoft.com/office/powerpoint/2010/main" val="1246922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399CC-E48B-FA05-7DA9-78C7E0A90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E6293-6203-C05A-AEE5-CCF148210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C4163-EF08-C4FF-4621-0D4835EAF355}"/>
              </a:ext>
            </a:extLst>
          </p:cNvPr>
          <p:cNvSpPr>
            <a:spLocks noGrp="1"/>
          </p:cNvSpPr>
          <p:nvPr>
            <p:ph type="body" idx="1"/>
          </p:nvPr>
        </p:nvSpPr>
        <p:spPr/>
        <p:txBody>
          <a:bodyPr/>
          <a:lstStyle/>
          <a:p>
            <a:r>
              <a:rPr lang="en-US"/>
              <a:t>A motivational theory</a:t>
            </a:r>
            <a:endParaRPr lang="nb-NO"/>
          </a:p>
        </p:txBody>
      </p:sp>
      <p:sp>
        <p:nvSpPr>
          <p:cNvPr id="4" name="Slide Number Placeholder 3">
            <a:extLst>
              <a:ext uri="{FF2B5EF4-FFF2-40B4-BE49-F238E27FC236}">
                <a16:creationId xmlns:a16="http://schemas.microsoft.com/office/drawing/2014/main" id="{952E6EB8-F00C-7CB9-91F4-866EB26F0C9F}"/>
              </a:ext>
            </a:extLst>
          </p:cNvPr>
          <p:cNvSpPr>
            <a:spLocks noGrp="1"/>
          </p:cNvSpPr>
          <p:nvPr>
            <p:ph type="sldNum" sz="quarter" idx="5"/>
          </p:nvPr>
        </p:nvSpPr>
        <p:spPr/>
        <p:txBody>
          <a:bodyPr/>
          <a:lstStyle/>
          <a:p>
            <a:fld id="{EF8A2AF7-2D85-4421-9B02-2B5F9CC37447}" type="slidenum">
              <a:rPr lang="nb-NO" smtClean="0"/>
              <a:t>32</a:t>
            </a:fld>
            <a:endParaRPr lang="nb-NO"/>
          </a:p>
        </p:txBody>
      </p:sp>
    </p:spTree>
    <p:extLst>
      <p:ext uri="{BB962C8B-B14F-4D97-AF65-F5344CB8AC3E}">
        <p14:creationId xmlns:p14="http://schemas.microsoft.com/office/powerpoint/2010/main" val="3670600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397C-B8D9-726C-5A3E-245ED0C4B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900B5-860B-239E-3132-FD04F4C8F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D598B9-38A3-24A6-CEFB-99714A24818E}"/>
              </a:ext>
            </a:extLst>
          </p:cNvPr>
          <p:cNvSpPr>
            <a:spLocks noGrp="1"/>
          </p:cNvSpPr>
          <p:nvPr>
            <p:ph type="body" idx="1"/>
          </p:nvPr>
        </p:nvSpPr>
        <p:spPr/>
        <p:txBody>
          <a:bodyPr/>
          <a:lstStyle/>
          <a:p>
            <a:pPr marL="335279" indent="-335279" defTabSz="1525858">
              <a:spcBef>
                <a:spcPts val="2800"/>
              </a:spcBef>
              <a:defRPr sz="2640"/>
            </a:pPr>
            <a:r>
              <a:rPr lang="en-US" dirty="0"/>
              <a:t>Pre/post test “Induced compliance paradigm”</a:t>
            </a:r>
            <a:endParaRPr lang="en-US" b="1" dirty="0"/>
          </a:p>
          <a:p>
            <a:pPr marL="335279" indent="-335279" defTabSz="1525858">
              <a:spcBef>
                <a:spcPts val="2800"/>
              </a:spcBef>
              <a:defRPr sz="2640"/>
            </a:pPr>
            <a:endParaRPr lang="en-US" b="1" dirty="0"/>
          </a:p>
          <a:p>
            <a:pPr marL="335279" indent="-335279" defTabSz="1525858">
              <a:spcBef>
                <a:spcPts val="2800"/>
              </a:spcBef>
              <a:defRPr sz="2640"/>
            </a:pPr>
            <a:r>
              <a:rPr lang="en-US" b="1" dirty="0"/>
              <a:t>High-choice</a:t>
            </a:r>
            <a:r>
              <a:rPr lang="en-US" dirty="0"/>
              <a:t>: A reminder that writing the essay is voluntary:</a:t>
            </a:r>
          </a:p>
          <a:p>
            <a:pPr marL="670559" lvl="1" indent="-335279" defTabSz="1525858">
              <a:spcBef>
                <a:spcPts val="2800"/>
              </a:spcBef>
              <a:defRPr sz="2640"/>
            </a:pPr>
            <a:r>
              <a:rPr lang="en-US" dirty="0"/>
              <a:t>“</a:t>
            </a:r>
            <a:r>
              <a:rPr lang="en-US" i="1" dirty="0"/>
              <a:t>Because this survey is part of a research project, we want to remind you that your participation is completely voluntary. We would appreciate your help, but we do want to let you know that it's completely up to you.</a:t>
            </a:r>
            <a:r>
              <a:rPr lang="en-US" dirty="0"/>
              <a:t>”</a:t>
            </a:r>
          </a:p>
          <a:p>
            <a:pPr marL="1005839" lvl="2" indent="-335279" defTabSz="1525858">
              <a:spcBef>
                <a:spcPts val="2800"/>
              </a:spcBef>
              <a:defRPr sz="2640"/>
            </a:pPr>
            <a:r>
              <a:rPr lang="en-US" dirty="0"/>
              <a:t>Resulting in an internal attribution (“I decided to write arguments in favor of this bad idea”)</a:t>
            </a:r>
          </a:p>
          <a:p>
            <a:endParaRPr lang="nb-NO" dirty="0"/>
          </a:p>
        </p:txBody>
      </p:sp>
      <p:sp>
        <p:nvSpPr>
          <p:cNvPr id="4" name="Slide Number Placeholder 3">
            <a:extLst>
              <a:ext uri="{FF2B5EF4-FFF2-40B4-BE49-F238E27FC236}">
                <a16:creationId xmlns:a16="http://schemas.microsoft.com/office/drawing/2014/main" id="{6C6E2534-AA02-37E3-0377-AF624DDE388E}"/>
              </a:ext>
            </a:extLst>
          </p:cNvPr>
          <p:cNvSpPr>
            <a:spLocks noGrp="1"/>
          </p:cNvSpPr>
          <p:nvPr>
            <p:ph type="sldNum" sz="quarter" idx="5"/>
          </p:nvPr>
        </p:nvSpPr>
        <p:spPr/>
        <p:txBody>
          <a:bodyPr/>
          <a:lstStyle/>
          <a:p>
            <a:fld id="{EF8A2AF7-2D85-4421-9B02-2B5F9CC37447}" type="slidenum">
              <a:rPr lang="nb-NO" smtClean="0"/>
              <a:t>33</a:t>
            </a:fld>
            <a:endParaRPr lang="nb-NO"/>
          </a:p>
        </p:txBody>
      </p:sp>
    </p:spTree>
    <p:extLst>
      <p:ext uri="{BB962C8B-B14F-4D97-AF65-F5344CB8AC3E}">
        <p14:creationId xmlns:p14="http://schemas.microsoft.com/office/powerpoint/2010/main" val="409685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631C1-3970-63F2-5421-B168D36981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C7CC8-22BF-BA13-336C-EE9AF9D97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F5BF0-C793-D453-0536-9195F5E35192}"/>
              </a:ext>
            </a:extLst>
          </p:cNvPr>
          <p:cNvSpPr>
            <a:spLocks noGrp="1"/>
          </p:cNvSpPr>
          <p:nvPr>
            <p:ph type="body" idx="1"/>
          </p:nvPr>
        </p:nvSpPr>
        <p:spPr/>
        <p:txBody>
          <a:bodyPr/>
          <a:lstStyle/>
          <a:p>
            <a:r>
              <a:rPr lang="en-US"/>
              <a:t>108 authors</a:t>
            </a:r>
          </a:p>
        </p:txBody>
      </p:sp>
      <p:sp>
        <p:nvSpPr>
          <p:cNvPr id="4" name="Slide Number Placeholder 3">
            <a:extLst>
              <a:ext uri="{FF2B5EF4-FFF2-40B4-BE49-F238E27FC236}">
                <a16:creationId xmlns:a16="http://schemas.microsoft.com/office/drawing/2014/main" id="{24E51B21-162C-E187-B7F2-5BA37A029843}"/>
              </a:ext>
            </a:extLst>
          </p:cNvPr>
          <p:cNvSpPr>
            <a:spLocks noGrp="1"/>
          </p:cNvSpPr>
          <p:nvPr>
            <p:ph type="sldNum" sz="quarter" idx="5"/>
          </p:nvPr>
        </p:nvSpPr>
        <p:spPr/>
        <p:txBody>
          <a:bodyPr/>
          <a:lstStyle/>
          <a:p>
            <a:fld id="{EF8A2AF7-2D85-4421-9B02-2B5F9CC37447}" type="slidenum">
              <a:rPr lang="nb-NO" smtClean="0"/>
              <a:t>3</a:t>
            </a:fld>
            <a:endParaRPr lang="nb-NO"/>
          </a:p>
        </p:txBody>
      </p:sp>
    </p:spTree>
    <p:extLst>
      <p:ext uri="{BB962C8B-B14F-4D97-AF65-F5344CB8AC3E}">
        <p14:creationId xmlns:p14="http://schemas.microsoft.com/office/powerpoint/2010/main" val="2527605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5279" indent="-335279" defTabSz="1525858">
              <a:spcBef>
                <a:spcPts val="2800"/>
              </a:spcBef>
              <a:defRPr sz="2640"/>
            </a:pPr>
            <a:r>
              <a:rPr lang="en-US" b="1"/>
              <a:t>High-choice</a:t>
            </a:r>
            <a:r>
              <a:rPr lang="en-US"/>
              <a:t>: A reminder that writing the essay is voluntary:</a:t>
            </a:r>
          </a:p>
          <a:p>
            <a:pPr marL="670559" lvl="1" indent="-335279" defTabSz="1525858">
              <a:spcBef>
                <a:spcPts val="2800"/>
              </a:spcBef>
              <a:defRPr sz="2640"/>
            </a:pPr>
            <a:r>
              <a:rPr lang="en-US"/>
              <a:t>“</a:t>
            </a:r>
            <a:r>
              <a:rPr lang="en-US" i="1"/>
              <a:t>Because this survey is part of a research project, we want to remind you that your participation is completely voluntary. We would appreciate your help, but we do want to let you know that it's completely up to you.</a:t>
            </a:r>
            <a:r>
              <a:rPr lang="en-US"/>
              <a:t>”</a:t>
            </a:r>
          </a:p>
          <a:p>
            <a:pPr marL="1005839" lvl="2" indent="-335279" defTabSz="1525858">
              <a:spcBef>
                <a:spcPts val="2800"/>
              </a:spcBef>
              <a:defRPr sz="2640"/>
            </a:pPr>
            <a:r>
              <a:rPr lang="en-US"/>
              <a:t>Resulting in an internal attribution (“I decided to write arguments in favor of this bad idea”)</a:t>
            </a:r>
          </a:p>
          <a:p>
            <a:endParaRPr lang="nb-NO"/>
          </a:p>
        </p:txBody>
      </p:sp>
      <p:sp>
        <p:nvSpPr>
          <p:cNvPr id="4" name="Slide Number Placeholder 3"/>
          <p:cNvSpPr>
            <a:spLocks noGrp="1"/>
          </p:cNvSpPr>
          <p:nvPr>
            <p:ph type="sldNum" sz="quarter" idx="5"/>
          </p:nvPr>
        </p:nvSpPr>
        <p:spPr/>
        <p:txBody>
          <a:bodyPr/>
          <a:lstStyle/>
          <a:p>
            <a:fld id="{EF8A2AF7-2D85-4421-9B02-2B5F9CC37447}" type="slidenum">
              <a:rPr lang="nb-NO" smtClean="0"/>
              <a:t>34</a:t>
            </a:fld>
            <a:endParaRPr lang="nb-NO"/>
          </a:p>
        </p:txBody>
      </p:sp>
    </p:spTree>
    <p:extLst>
      <p:ext uri="{BB962C8B-B14F-4D97-AF65-F5344CB8AC3E}">
        <p14:creationId xmlns:p14="http://schemas.microsoft.com/office/powerpoint/2010/main" val="3727548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reviewers (one named?)</a:t>
            </a:r>
          </a:p>
          <a:p>
            <a:r>
              <a:rPr lang="en-US" dirty="0"/>
              <a:t>Active editor</a:t>
            </a:r>
          </a:p>
          <a:p>
            <a:endParaRPr lang="en-US" dirty="0"/>
          </a:p>
          <a:p>
            <a:r>
              <a:rPr lang="en-US" dirty="0"/>
              <a:t>Stage 1:</a:t>
            </a:r>
          </a:p>
          <a:p>
            <a:pPr lvl="1"/>
            <a:r>
              <a:rPr lang="en-US" dirty="0"/>
              <a:t>Simplified the design and improved the procedure</a:t>
            </a:r>
          </a:p>
          <a:p>
            <a:pPr lvl="1"/>
            <a:r>
              <a:rPr lang="en-US" dirty="0"/>
              <a:t>&gt;1 week delay between pre-test and main experiment</a:t>
            </a:r>
          </a:p>
          <a:p>
            <a:endParaRPr lang="nb-NO" dirty="0"/>
          </a:p>
          <a:p>
            <a:r>
              <a:rPr lang="nb-NO" dirty="0"/>
              <a:t>Stage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 reviewed the stage 1 manuscript and I found this stage 2 version to adhere extremely well to the registered hypotheses and procedures, to properly justify informative exploratory analyses, and to provide largely fitting conclusions.”</a:t>
            </a:r>
          </a:p>
          <a:p>
            <a:endParaRPr lang="nb-NO" dirty="0"/>
          </a:p>
        </p:txBody>
      </p:sp>
      <p:sp>
        <p:nvSpPr>
          <p:cNvPr id="4" name="Slide Number Placeholder 3"/>
          <p:cNvSpPr>
            <a:spLocks noGrp="1"/>
          </p:cNvSpPr>
          <p:nvPr>
            <p:ph type="sldNum" sz="quarter" idx="5"/>
          </p:nvPr>
        </p:nvSpPr>
        <p:spPr/>
        <p:txBody>
          <a:bodyPr/>
          <a:lstStyle/>
          <a:p>
            <a:fld id="{EF8A2AF7-2D85-4421-9B02-2B5F9CC37447}" type="slidenum">
              <a:rPr lang="nb-NO" smtClean="0"/>
              <a:t>36</a:t>
            </a:fld>
            <a:endParaRPr lang="nb-NO"/>
          </a:p>
        </p:txBody>
      </p:sp>
    </p:spTree>
    <p:extLst>
      <p:ext uri="{BB962C8B-B14F-4D97-AF65-F5344CB8AC3E}">
        <p14:creationId xmlns:p14="http://schemas.microsoft.com/office/powerpoint/2010/main" val="1114861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EF8A2AF7-2D85-4421-9B02-2B5F9CC37447}" type="slidenum">
              <a:rPr lang="nb-NO" smtClean="0"/>
              <a:t>37</a:t>
            </a:fld>
            <a:endParaRPr lang="nb-NO"/>
          </a:p>
        </p:txBody>
      </p:sp>
    </p:spTree>
    <p:extLst>
      <p:ext uri="{BB962C8B-B14F-4D97-AF65-F5344CB8AC3E}">
        <p14:creationId xmlns:p14="http://schemas.microsoft.com/office/powerpoint/2010/main" val="2109971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29284-FF92-A3F3-E86C-ED1E69D18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09C2B-AF97-16E9-D183-9C9966269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19AD2B-3D50-04B2-3541-1B05F336D9A1}"/>
              </a:ext>
            </a:extLst>
          </p:cNvPr>
          <p:cNvSpPr>
            <a:spLocks noGrp="1"/>
          </p:cNvSpPr>
          <p:nvPr>
            <p:ph type="body" idx="1"/>
          </p:nvPr>
        </p:nvSpPr>
        <p:spPr/>
        <p:txBody>
          <a:bodyPr/>
          <a:lstStyle/>
          <a:p>
            <a:r>
              <a:rPr lang="nb-NO" dirty="0"/>
              <a:t>e.g. Canada vs. Japan</a:t>
            </a:r>
          </a:p>
          <a:p>
            <a:endParaRPr lang="nb-NO" dirty="0"/>
          </a:p>
        </p:txBody>
      </p:sp>
      <p:sp>
        <p:nvSpPr>
          <p:cNvPr id="4" name="Slide Number Placeholder 3">
            <a:extLst>
              <a:ext uri="{FF2B5EF4-FFF2-40B4-BE49-F238E27FC236}">
                <a16:creationId xmlns:a16="http://schemas.microsoft.com/office/drawing/2014/main" id="{02757485-EEEB-BC72-CAC9-07C65A2C0549}"/>
              </a:ext>
            </a:extLst>
          </p:cNvPr>
          <p:cNvSpPr>
            <a:spLocks noGrp="1"/>
          </p:cNvSpPr>
          <p:nvPr>
            <p:ph type="sldNum" sz="quarter" idx="5"/>
          </p:nvPr>
        </p:nvSpPr>
        <p:spPr/>
        <p:txBody>
          <a:bodyPr/>
          <a:lstStyle/>
          <a:p>
            <a:fld id="{EF8A2AF7-2D85-4421-9B02-2B5F9CC37447}" type="slidenum">
              <a:rPr lang="nb-NO" smtClean="0"/>
              <a:t>38</a:t>
            </a:fld>
            <a:endParaRPr lang="nb-NO"/>
          </a:p>
        </p:txBody>
      </p:sp>
    </p:spTree>
    <p:extLst>
      <p:ext uri="{BB962C8B-B14F-4D97-AF65-F5344CB8AC3E}">
        <p14:creationId xmlns:p14="http://schemas.microsoft.com/office/powerpoint/2010/main" val="634473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F2ACC-B7F5-49C8-FC72-F0E15E7C1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D91DA-7070-FBE2-A686-68C317D88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3A535-18F3-9F18-CE99-536D388AE3B1}"/>
              </a:ext>
            </a:extLst>
          </p:cNvPr>
          <p:cNvSpPr>
            <a:spLocks noGrp="1"/>
          </p:cNvSpPr>
          <p:nvPr>
            <p:ph type="body" idx="1"/>
          </p:nvPr>
        </p:nvSpPr>
        <p:spPr/>
        <p:txBody>
          <a:bodyPr/>
          <a:lstStyle/>
          <a:p>
            <a:r>
              <a:rPr lang="en-US" dirty="0"/>
              <a:t>80% power to detect d = 0.4</a:t>
            </a:r>
            <a:endParaRPr lang="nb-NO" dirty="0"/>
          </a:p>
        </p:txBody>
      </p:sp>
      <p:sp>
        <p:nvSpPr>
          <p:cNvPr id="4" name="Slide Number Placeholder 3">
            <a:extLst>
              <a:ext uri="{FF2B5EF4-FFF2-40B4-BE49-F238E27FC236}">
                <a16:creationId xmlns:a16="http://schemas.microsoft.com/office/drawing/2014/main" id="{DA19D0B1-2B81-1C7B-C280-8D9163E69190}"/>
              </a:ext>
            </a:extLst>
          </p:cNvPr>
          <p:cNvSpPr>
            <a:spLocks noGrp="1"/>
          </p:cNvSpPr>
          <p:nvPr>
            <p:ph type="sldNum" sz="quarter" idx="5"/>
          </p:nvPr>
        </p:nvSpPr>
        <p:spPr/>
        <p:txBody>
          <a:bodyPr/>
          <a:lstStyle/>
          <a:p>
            <a:fld id="{EF8A2AF7-2D85-4421-9B02-2B5F9CC37447}" type="slidenum">
              <a:rPr lang="nb-NO" smtClean="0"/>
              <a:t>39</a:t>
            </a:fld>
            <a:endParaRPr lang="nb-NO"/>
          </a:p>
        </p:txBody>
      </p:sp>
    </p:spTree>
    <p:extLst>
      <p:ext uri="{BB962C8B-B14F-4D97-AF65-F5344CB8AC3E}">
        <p14:creationId xmlns:p14="http://schemas.microsoft.com/office/powerpoint/2010/main" val="1015743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8F16-820F-5A4E-448D-0ADAA9AF9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E90A3-7F06-EE0F-4BAB-227E9F93EF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D1FE7-623A-8168-FC30-461D493D6D95}"/>
              </a:ext>
            </a:extLst>
          </p:cNvPr>
          <p:cNvSpPr>
            <a:spLocks noGrp="1"/>
          </p:cNvSpPr>
          <p:nvPr>
            <p:ph type="body" idx="1"/>
          </p:nvPr>
        </p:nvSpPr>
        <p:spPr/>
        <p:txBody>
          <a:bodyPr/>
          <a:lstStyle/>
          <a:p>
            <a:endParaRPr lang="nb-NO" dirty="0"/>
          </a:p>
          <a:p>
            <a:endParaRPr lang="nb-NO" dirty="0"/>
          </a:p>
        </p:txBody>
      </p:sp>
      <p:sp>
        <p:nvSpPr>
          <p:cNvPr id="4" name="Slide Number Placeholder 3">
            <a:extLst>
              <a:ext uri="{FF2B5EF4-FFF2-40B4-BE49-F238E27FC236}">
                <a16:creationId xmlns:a16="http://schemas.microsoft.com/office/drawing/2014/main" id="{305FA25C-CC41-3F4B-F621-3F84E7A66463}"/>
              </a:ext>
            </a:extLst>
          </p:cNvPr>
          <p:cNvSpPr>
            <a:spLocks noGrp="1"/>
          </p:cNvSpPr>
          <p:nvPr>
            <p:ph type="sldNum" sz="quarter" idx="5"/>
          </p:nvPr>
        </p:nvSpPr>
        <p:spPr/>
        <p:txBody>
          <a:bodyPr/>
          <a:lstStyle/>
          <a:p>
            <a:fld id="{EF8A2AF7-2D85-4421-9B02-2B5F9CC37447}" type="slidenum">
              <a:rPr lang="nb-NO" smtClean="0"/>
              <a:t>40</a:t>
            </a:fld>
            <a:endParaRPr lang="nb-NO"/>
          </a:p>
        </p:txBody>
      </p:sp>
    </p:spTree>
    <p:extLst>
      <p:ext uri="{BB962C8B-B14F-4D97-AF65-F5344CB8AC3E}">
        <p14:creationId xmlns:p14="http://schemas.microsoft.com/office/powerpoint/2010/main" val="30399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8C736-D65F-9FAB-F221-6C74A4E447D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B6D1ADCF-4521-BBF6-CCEF-CD32BE022538}"/>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2E1ACA84-3EE4-D53B-D06C-8EB823AB6E39}"/>
              </a:ext>
            </a:extLst>
          </p:cNvPr>
          <p:cNvSpPr>
            <a:spLocks noGrp="1"/>
          </p:cNvSpPr>
          <p:nvPr>
            <p:ph type="body" idx="1"/>
          </p:nvPr>
        </p:nvSpPr>
        <p:spPr/>
        <p:txBody>
          <a:bodyPr/>
          <a:lstStyle/>
          <a:p>
            <a:r>
              <a:rPr lang="nb-NO" dirty="0"/>
              <a:t>«Den ideelle forskningsprosessen»</a:t>
            </a:r>
          </a:p>
          <a:p>
            <a:endParaRPr lang="nb-NO" dirty="0"/>
          </a:p>
          <a:p>
            <a:r>
              <a:rPr lang="nb-NO" dirty="0"/>
              <a:t>Kort tid her, kun for å sette scenen for resten. Håper de fleste har hørt om disse utfordringene før.</a:t>
            </a:r>
          </a:p>
        </p:txBody>
      </p:sp>
      <p:sp>
        <p:nvSpPr>
          <p:cNvPr id="4" name="Plassholder for lysbildenummer 3">
            <a:extLst>
              <a:ext uri="{FF2B5EF4-FFF2-40B4-BE49-F238E27FC236}">
                <a16:creationId xmlns:a16="http://schemas.microsoft.com/office/drawing/2014/main" id="{7FA6FEAF-3B32-2EFF-9091-EE26EB932BAD}"/>
              </a:ext>
            </a:extLst>
          </p:cNvPr>
          <p:cNvSpPr>
            <a:spLocks noGrp="1"/>
          </p:cNvSpPr>
          <p:nvPr>
            <p:ph type="sldNum" sz="quarter" idx="5"/>
          </p:nvPr>
        </p:nvSpPr>
        <p:spPr/>
        <p:txBody>
          <a:bodyPr/>
          <a:lstStyle/>
          <a:p>
            <a:fld id="{EF8A2AF7-2D85-4421-9B02-2B5F9CC37447}" type="slidenum">
              <a:rPr lang="nb-NO" smtClean="0"/>
              <a:t>4</a:t>
            </a:fld>
            <a:endParaRPr lang="nb-NO"/>
          </a:p>
        </p:txBody>
      </p:sp>
    </p:spTree>
    <p:extLst>
      <p:ext uri="{BB962C8B-B14F-4D97-AF65-F5344CB8AC3E}">
        <p14:creationId xmlns:p14="http://schemas.microsoft.com/office/powerpoint/2010/main" val="1477603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post-publication moderation, article seen as beyond reproach </a:t>
            </a:r>
          </a:p>
          <a:p>
            <a:endParaRPr lang="en-US"/>
          </a:p>
          <a:p>
            <a:r>
              <a:rPr lang="en-US"/>
              <a:t>This have led to all the issues we saw at the preceding slide</a:t>
            </a:r>
          </a:p>
          <a:p>
            <a:r>
              <a:rPr lang="en-US"/>
              <a:t>Does not appear to work to satisfaction</a:t>
            </a:r>
            <a:endParaRPr lang="nb-NO"/>
          </a:p>
        </p:txBody>
      </p:sp>
      <p:sp>
        <p:nvSpPr>
          <p:cNvPr id="4" name="Slide Number Placeholder 3"/>
          <p:cNvSpPr>
            <a:spLocks noGrp="1"/>
          </p:cNvSpPr>
          <p:nvPr>
            <p:ph type="sldNum" sz="quarter" idx="5"/>
          </p:nvPr>
        </p:nvSpPr>
        <p:spPr/>
        <p:txBody>
          <a:bodyPr/>
          <a:lstStyle/>
          <a:p>
            <a:fld id="{EF8A2AF7-2D85-4421-9B02-2B5F9CC37447}" type="slidenum">
              <a:rPr lang="nb-NO" smtClean="0"/>
              <a:t>5</a:t>
            </a:fld>
            <a:endParaRPr lang="nb-NO"/>
          </a:p>
        </p:txBody>
      </p:sp>
    </p:spTree>
    <p:extLst>
      <p:ext uri="{BB962C8B-B14F-4D97-AF65-F5344CB8AC3E}">
        <p14:creationId xmlns:p14="http://schemas.microsoft.com/office/powerpoint/2010/main" val="354007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Kun </a:t>
            </a:r>
            <a:r>
              <a:rPr lang="en-US" dirty="0" err="1"/>
              <a:t>kuttes</a:t>
            </a:r>
            <a:r>
              <a:rPr lang="en-US" dirty="0"/>
              <a:t>, </a:t>
            </a:r>
            <a:r>
              <a:rPr lang="en-US" dirty="0" err="1"/>
              <a:t>delvis</a:t>
            </a:r>
            <a:r>
              <a:rPr lang="en-US" dirty="0"/>
              <a:t> </a:t>
            </a:r>
            <a:r>
              <a:rPr lang="en-US" dirty="0" err="1"/>
              <a:t>dekket</a:t>
            </a:r>
            <a:r>
              <a:rPr lang="en-US" dirty="0"/>
              <a:t> </a:t>
            </a:r>
            <a:r>
              <a:rPr lang="en-US" dirty="0" err="1"/>
              <a:t>i</a:t>
            </a:r>
            <a:r>
              <a:rPr lang="en-US" dirty="0"/>
              <a:t> </a:t>
            </a:r>
            <a:r>
              <a:rPr lang="en-US" dirty="0" err="1"/>
              <a:t>forrige</a:t>
            </a:r>
            <a:r>
              <a:rPr lang="en-US" dirty="0"/>
              <a:t> og </a:t>
            </a:r>
            <a:r>
              <a:rPr lang="en-US" dirty="0" err="1"/>
              <a:t>påfølgende</a:t>
            </a:r>
            <a:r>
              <a:rPr lang="en-US" dirty="0"/>
              <a:t> </a:t>
            </a:r>
            <a:r>
              <a:rPr lang="en-US" dirty="0" err="1"/>
              <a:t>lysbilder</a:t>
            </a:r>
            <a:endParaRPr lang="en-US" dirty="0"/>
          </a:p>
          <a:p>
            <a:endParaRPr lang="en-US" dirty="0"/>
          </a:p>
          <a:p>
            <a:r>
              <a:rPr lang="en-US" dirty="0"/>
              <a:t>Publication bias </a:t>
            </a:r>
            <a:r>
              <a:rPr lang="en-US" dirty="0">
                <a:sym typeface="Wingdings" panose="05000000000000000000" pitchFamily="2" charset="2"/>
              </a:rPr>
              <a:t> </a:t>
            </a:r>
            <a:r>
              <a:rPr lang="en-US" dirty="0"/>
              <a:t>Perverse incentives </a:t>
            </a:r>
            <a:r>
              <a:rPr lang="en-US" dirty="0">
                <a:solidFill>
                  <a:schemeClr val="bg1">
                    <a:lumMod val="65000"/>
                  </a:schemeClr>
                </a:solidFill>
              </a:rPr>
              <a:t>(what are journals interested in publishing?)</a:t>
            </a:r>
            <a:endParaRPr lang="nb-NO" dirty="0"/>
          </a:p>
        </p:txBody>
      </p:sp>
      <p:sp>
        <p:nvSpPr>
          <p:cNvPr id="4" name="Slide Number Placeholder 3"/>
          <p:cNvSpPr>
            <a:spLocks noGrp="1"/>
          </p:cNvSpPr>
          <p:nvPr>
            <p:ph type="sldNum" sz="quarter" idx="5"/>
          </p:nvPr>
        </p:nvSpPr>
        <p:spPr/>
        <p:txBody>
          <a:bodyPr/>
          <a:lstStyle/>
          <a:p>
            <a:fld id="{EF8A2AF7-2D85-4421-9B02-2B5F9CC37447}" type="slidenum">
              <a:rPr lang="nb-NO" smtClean="0"/>
              <a:t>7</a:t>
            </a:fld>
            <a:endParaRPr lang="nb-NO"/>
          </a:p>
        </p:txBody>
      </p:sp>
    </p:spTree>
    <p:extLst>
      <p:ext uri="{BB962C8B-B14F-4D97-AF65-F5344CB8AC3E}">
        <p14:creationId xmlns:p14="http://schemas.microsoft.com/office/powerpoint/2010/main" val="1749925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87162-3262-2E97-1E25-332998AE38EB}"/>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3A63506B-7FBE-8726-7039-E52EBD62ECE7}"/>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8C790A16-2340-D3CA-9F46-674AA350F3A0}"/>
              </a:ext>
            </a:extLst>
          </p:cNvPr>
          <p:cNvSpPr>
            <a:spLocks noGrp="1"/>
          </p:cNvSpPr>
          <p:nvPr>
            <p:ph type="body" idx="1"/>
          </p:nvPr>
        </p:nvSpPr>
        <p:spPr/>
        <p:txBody>
          <a:bodyPr/>
          <a:lstStyle/>
          <a:p>
            <a:pPr marL="285750" lvl="0" indent="-285750">
              <a:lnSpc>
                <a:spcPct val="115000"/>
              </a:lnSpc>
              <a:buFont typeface="Arial" panose="020B0604020202020204" pitchFamily="34" charset="0"/>
              <a:buChar char="○"/>
            </a:pPr>
            <a:r>
              <a:rPr lang="nb-NO" sz="1100" u="none" strike="noStrike">
                <a:effectLst/>
                <a:latin typeface="Arial" panose="020B0604020202020204" pitchFamily="34" charset="0"/>
                <a:ea typeface="Arial" panose="020B0604020202020204" pitchFamily="34" charset="0"/>
              </a:rPr>
              <a:t>Gjør det tydelig om det er utforskende eller bekreftende forskning</a:t>
            </a:r>
          </a:p>
          <a:p>
            <a:pPr marL="285750" lvl="0" indent="-285750">
              <a:lnSpc>
                <a:spcPct val="115000"/>
              </a:lnSpc>
              <a:buFont typeface="Arial" panose="020B0604020202020204" pitchFamily="34" charset="0"/>
              <a:buChar char="○"/>
            </a:pPr>
            <a:r>
              <a:rPr lang="nb-NO" sz="1100" u="none" strike="noStrike">
                <a:effectLst/>
                <a:latin typeface="Arial" panose="020B0604020202020204" pitchFamily="34" charset="0"/>
                <a:ea typeface="Arial" panose="020B0604020202020204" pitchFamily="34" charset="0"/>
              </a:rPr>
              <a:t> </a:t>
            </a:r>
          </a:p>
          <a:p>
            <a:pPr marL="285750" lvl="0" indent="-285750">
              <a:lnSpc>
                <a:spcPct val="115000"/>
              </a:lnSpc>
              <a:buFont typeface="Arial" panose="020B0604020202020204" pitchFamily="34" charset="0"/>
              <a:buChar char="○"/>
            </a:pPr>
            <a:r>
              <a:rPr lang="nb-NO" sz="1100" u="none" strike="noStrike" err="1">
                <a:effectLst/>
                <a:latin typeface="Arial" panose="020B0604020202020204" pitchFamily="34" charset="0"/>
                <a:ea typeface="Arial" panose="020B0604020202020204" pitchFamily="34" charset="0"/>
              </a:rPr>
              <a:t>Kaplan</a:t>
            </a:r>
            <a:r>
              <a:rPr lang="nb-NO" sz="1100" u="none" strike="noStrike">
                <a:effectLst/>
                <a:latin typeface="Arial" panose="020B0604020202020204" pitchFamily="34" charset="0"/>
                <a:ea typeface="Arial" panose="020B0604020202020204" pitchFamily="34" charset="0"/>
              </a:rPr>
              <a:t> &amp; Irving (2015) (i medisin):</a:t>
            </a:r>
          </a:p>
          <a:p>
            <a:pPr marL="685800" lvl="1" indent="-228600">
              <a:lnSpc>
                <a:spcPct val="115000"/>
              </a:lnSpc>
              <a:buFont typeface="Arial" panose="020B0604020202020204" pitchFamily="34" charset="0"/>
              <a:buChar char="■"/>
            </a:pPr>
            <a:r>
              <a:rPr lang="nb-NO" sz="1100" u="none" strike="noStrike">
                <a:effectLst/>
                <a:latin typeface="Arial" panose="020B0604020202020204" pitchFamily="34" charset="0"/>
                <a:ea typeface="Arial" panose="020B0604020202020204" pitchFamily="34" charset="0"/>
              </a:rPr>
              <a:t>Før preregistrering var påkrevd, viste 17/30 studier en signifikant effekt (sikkert større i psykologi)</a:t>
            </a:r>
          </a:p>
          <a:p>
            <a:pPr marL="685800" lvl="1" indent="-228600">
              <a:lnSpc>
                <a:spcPct val="115000"/>
              </a:lnSpc>
              <a:buFont typeface="Arial" panose="020B0604020202020204" pitchFamily="34" charset="0"/>
              <a:buChar char="■"/>
            </a:pPr>
            <a:r>
              <a:rPr lang="nb-NO" sz="1100" u="none" strike="noStrike">
                <a:effectLst/>
                <a:latin typeface="Arial" panose="020B0604020202020204" pitchFamily="34" charset="0"/>
                <a:ea typeface="Arial" panose="020B0604020202020204" pitchFamily="34" charset="0"/>
              </a:rPr>
              <a:t>Etter at det ble påkrevd, falt dette til 2/25</a:t>
            </a:r>
          </a:p>
        </p:txBody>
      </p:sp>
      <p:sp>
        <p:nvSpPr>
          <p:cNvPr id="4" name="Plassholder for lysbildenummer 3">
            <a:extLst>
              <a:ext uri="{FF2B5EF4-FFF2-40B4-BE49-F238E27FC236}">
                <a16:creationId xmlns:a16="http://schemas.microsoft.com/office/drawing/2014/main" id="{4A13CBD9-2191-E794-B506-3B76A586C223}"/>
              </a:ext>
            </a:extLst>
          </p:cNvPr>
          <p:cNvSpPr>
            <a:spLocks noGrp="1"/>
          </p:cNvSpPr>
          <p:nvPr>
            <p:ph type="sldNum" sz="quarter" idx="5"/>
          </p:nvPr>
        </p:nvSpPr>
        <p:spPr/>
        <p:txBody>
          <a:bodyPr/>
          <a:lstStyle/>
          <a:p>
            <a:fld id="{EF8A2AF7-2D85-4421-9B02-2B5F9CC37447}" type="slidenum">
              <a:rPr lang="nb-NO" smtClean="0"/>
              <a:t>8</a:t>
            </a:fld>
            <a:endParaRPr lang="nb-NO"/>
          </a:p>
        </p:txBody>
      </p:sp>
    </p:spTree>
    <p:extLst>
      <p:ext uri="{BB962C8B-B14F-4D97-AF65-F5344CB8AC3E}">
        <p14:creationId xmlns:p14="http://schemas.microsoft.com/office/powerpoint/2010/main" val="1322091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EF8A2AF7-2D85-4421-9B02-2B5F9CC37447}" type="slidenum">
              <a:rPr lang="nb-NO" smtClean="0"/>
              <a:t>9</a:t>
            </a:fld>
            <a:endParaRPr lang="nb-NO"/>
          </a:p>
        </p:txBody>
      </p:sp>
    </p:spTree>
    <p:extLst>
      <p:ext uri="{BB962C8B-B14F-4D97-AF65-F5344CB8AC3E}">
        <p14:creationId xmlns:p14="http://schemas.microsoft.com/office/powerpoint/2010/main" val="120483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155C2-DED9-F3C7-C01F-B3E8AEE1F9BA}"/>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3E7084DC-247C-DEC5-F576-C27F6831F2A7}"/>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D0EE0A9E-458F-7A0A-3119-DB4C478FA384}"/>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2C726C0E-A9F4-30E7-5D49-DE63894E1C77}"/>
              </a:ext>
            </a:extLst>
          </p:cNvPr>
          <p:cNvSpPr>
            <a:spLocks noGrp="1"/>
          </p:cNvSpPr>
          <p:nvPr>
            <p:ph type="sldNum" sz="quarter" idx="5"/>
          </p:nvPr>
        </p:nvSpPr>
        <p:spPr/>
        <p:txBody>
          <a:bodyPr/>
          <a:lstStyle/>
          <a:p>
            <a:fld id="{EF8A2AF7-2D85-4421-9B02-2B5F9CC37447}" type="slidenum">
              <a:rPr lang="nb-NO" smtClean="0"/>
              <a:t>13</a:t>
            </a:fld>
            <a:endParaRPr lang="nb-NO"/>
          </a:p>
        </p:txBody>
      </p:sp>
    </p:spTree>
    <p:extLst>
      <p:ext uri="{BB962C8B-B14F-4D97-AF65-F5344CB8AC3E}">
        <p14:creationId xmlns:p14="http://schemas.microsoft.com/office/powerpoint/2010/main" val="2157990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3C6A4-DAE6-CD4B-1B0B-1C2F76014AF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A6711E0-B01F-9CDD-D7AB-6A208CAAF98F}"/>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3BEB719A-8828-0C88-8A86-F82733D92A07}"/>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9F946FB1-929F-5174-62A3-41FB1DBAED7A}"/>
              </a:ext>
            </a:extLst>
          </p:cNvPr>
          <p:cNvSpPr>
            <a:spLocks noGrp="1"/>
          </p:cNvSpPr>
          <p:nvPr>
            <p:ph type="sldNum" sz="quarter" idx="5"/>
          </p:nvPr>
        </p:nvSpPr>
        <p:spPr/>
        <p:txBody>
          <a:bodyPr/>
          <a:lstStyle/>
          <a:p>
            <a:fld id="{EF8A2AF7-2D85-4421-9B02-2B5F9CC37447}" type="slidenum">
              <a:rPr lang="nb-NO" smtClean="0"/>
              <a:t>15</a:t>
            </a:fld>
            <a:endParaRPr lang="nb-NO"/>
          </a:p>
        </p:txBody>
      </p:sp>
    </p:spTree>
    <p:extLst>
      <p:ext uri="{BB962C8B-B14F-4D97-AF65-F5344CB8AC3E}">
        <p14:creationId xmlns:p14="http://schemas.microsoft.com/office/powerpoint/2010/main" val="3228079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115616" y="843558"/>
            <a:ext cx="6912768" cy="1912609"/>
          </a:xfrm>
        </p:spPr>
        <p:txBody>
          <a:bodyPr lIns="0" tIns="0" rIns="0" anchor="b" anchorCtr="0">
            <a:normAutofit/>
          </a:bodyPr>
          <a:lstStyle>
            <a:lvl1pPr marL="0" algn="ctr">
              <a:lnSpc>
                <a:spcPts val="5400"/>
              </a:lnSpc>
              <a:defRPr sz="4300" b="1" i="0" u="none" cap="none">
                <a:solidFill>
                  <a:schemeClr val="tx1">
                    <a:lumMod val="75000"/>
                    <a:lumOff val="25000"/>
                  </a:schemeClr>
                </a:solidFill>
                <a:latin typeface="+mj-lt"/>
              </a:defRPr>
            </a:lvl1pPr>
          </a:lstStyle>
          <a:p>
            <a:r>
              <a:rPr lang="nb-NO" err="1"/>
              <a:t>Click</a:t>
            </a:r>
            <a:r>
              <a:rPr lang="nb-NO"/>
              <a:t> to </a:t>
            </a:r>
            <a:r>
              <a:rPr lang="nb-NO" err="1"/>
              <a:t>add</a:t>
            </a:r>
            <a:r>
              <a:rPr lang="nb-NO"/>
              <a:t> </a:t>
            </a:r>
            <a:r>
              <a:rPr lang="nb-NO" err="1"/>
              <a:t>title</a:t>
            </a:r>
            <a:endParaRPr lang="nb-NO"/>
          </a:p>
        </p:txBody>
      </p:sp>
      <p:sp>
        <p:nvSpPr>
          <p:cNvPr id="3" name="Undertittel 2"/>
          <p:cNvSpPr>
            <a:spLocks noGrp="1"/>
          </p:cNvSpPr>
          <p:nvPr>
            <p:ph type="subTitle" idx="1" hasCustomPrompt="1"/>
          </p:nvPr>
        </p:nvSpPr>
        <p:spPr>
          <a:xfrm>
            <a:off x="1115616" y="3147510"/>
            <a:ext cx="6912768" cy="936408"/>
          </a:xfrm>
        </p:spPr>
        <p:txBody>
          <a:bodyPr lIns="0" tIns="0" rIns="0" bIns="0">
            <a:noAutofit/>
          </a:bodyPr>
          <a:lstStyle>
            <a:lvl1pPr marL="0" indent="0" algn="ctr">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err="1"/>
              <a:t>Click</a:t>
            </a:r>
            <a:r>
              <a:rPr lang="nb-NO"/>
              <a:t> to </a:t>
            </a:r>
            <a:r>
              <a:rPr lang="nb-NO" err="1"/>
              <a:t>add</a:t>
            </a:r>
            <a:r>
              <a:rPr lang="nb-NO"/>
              <a:t> </a:t>
            </a:r>
            <a:r>
              <a:rPr lang="nb-NO" err="1"/>
              <a:t>subtitle</a:t>
            </a:r>
            <a:endParaRPr lang="nb-NO"/>
          </a:p>
        </p:txBody>
      </p:sp>
      <p:pic>
        <p:nvPicPr>
          <p:cNvPr id="9" name="Bild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688000" y="4212000"/>
            <a:ext cx="3024000" cy="576000"/>
          </a:xfrm>
          <a:prstGeom prst="rect">
            <a:avLst/>
          </a:prstGeom>
        </p:spPr>
      </p:pic>
      <p:sp>
        <p:nvSpPr>
          <p:cNvPr id="8" name="Plassholder for bunntekst 7"/>
          <p:cNvSpPr>
            <a:spLocks noGrp="1"/>
          </p:cNvSpPr>
          <p:nvPr>
            <p:ph type="ftr" sz="quarter" idx="11"/>
          </p:nvPr>
        </p:nvSpPr>
        <p:spPr/>
        <p:txBody>
          <a:bodyPr/>
          <a:lstStyle/>
          <a:p>
            <a:r>
              <a:rPr lang="nb-NO"/>
              <a:t>University of Bergen</a:t>
            </a:r>
          </a:p>
        </p:txBody>
      </p:sp>
    </p:spTree>
    <p:extLst>
      <p:ext uri="{BB962C8B-B14F-4D97-AF65-F5344CB8AC3E}">
        <p14:creationId xmlns:p14="http://schemas.microsoft.com/office/powerpoint/2010/main" val="1782998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age with colophon text">
    <p:spTree>
      <p:nvGrpSpPr>
        <p:cNvPr id="1" name=""/>
        <p:cNvGrpSpPr/>
        <p:nvPr/>
      </p:nvGrpSpPr>
      <p:grpSpPr>
        <a:xfrm>
          <a:off x="0" y="0"/>
          <a:ext cx="0" cy="0"/>
          <a:chOff x="0" y="0"/>
          <a:chExt cx="0" cy="0"/>
        </a:xfrm>
      </p:grpSpPr>
      <p:sp>
        <p:nvSpPr>
          <p:cNvPr id="5" name="Plassholder for dato 4"/>
          <p:cNvSpPr>
            <a:spLocks noGrp="1"/>
          </p:cNvSpPr>
          <p:nvPr>
            <p:ph type="dt" sz="half" idx="10"/>
          </p:nvPr>
        </p:nvSpPr>
        <p:spPr/>
        <p:txBody>
          <a:bodyPr/>
          <a:lstStyle/>
          <a:p>
            <a:endParaRPr lang="nb-NO"/>
          </a:p>
        </p:txBody>
      </p:sp>
      <p:sp>
        <p:nvSpPr>
          <p:cNvPr id="6" name="Plassholder for bunntekst 5"/>
          <p:cNvSpPr>
            <a:spLocks noGrp="1"/>
          </p:cNvSpPr>
          <p:nvPr>
            <p:ph type="ftr" sz="quarter" idx="11"/>
          </p:nvPr>
        </p:nvSpPr>
        <p:spPr/>
        <p:txBody>
          <a:bodyPr/>
          <a:lstStyle/>
          <a:p>
            <a:r>
              <a:rPr lang="nb-NO"/>
              <a:t>University of Bergen</a:t>
            </a:r>
          </a:p>
        </p:txBody>
      </p:sp>
      <p:sp>
        <p:nvSpPr>
          <p:cNvPr id="7" name="Plassholder for lysbildenummer 6"/>
          <p:cNvSpPr>
            <a:spLocks noGrp="1"/>
          </p:cNvSpPr>
          <p:nvPr>
            <p:ph type="sldNum" sz="quarter" idx="12"/>
          </p:nvPr>
        </p:nvSpPr>
        <p:spPr/>
        <p:txBody>
          <a:bodyPr/>
          <a:lstStyle/>
          <a:p>
            <a:r>
              <a:rPr lang="nb-NO"/>
              <a:t>PAGE </a:t>
            </a:r>
            <a:fld id="{06C54713-27B5-4268-B680-29C9FB350413}" type="slidenum">
              <a:rPr lang="nb-NO" smtClean="0"/>
              <a:pPr/>
              <a:t>‹#›</a:t>
            </a:fld>
            <a:endParaRPr lang="nb-NO"/>
          </a:p>
        </p:txBody>
      </p:sp>
      <p:pic>
        <p:nvPicPr>
          <p:cNvPr id="8" name="Bild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22472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3" name="Plassholder for bunntekst 2"/>
          <p:cNvSpPr>
            <a:spLocks noGrp="1"/>
          </p:cNvSpPr>
          <p:nvPr>
            <p:ph type="ftr" sz="quarter" idx="11"/>
          </p:nvPr>
        </p:nvSpPr>
        <p:spPr/>
        <p:txBody>
          <a:bodyPr/>
          <a:lstStyle/>
          <a:p>
            <a:r>
              <a:rPr lang="nb-NO"/>
              <a:t>University of Bergen</a:t>
            </a:r>
          </a:p>
        </p:txBody>
      </p:sp>
    </p:spTree>
    <p:extLst>
      <p:ext uri="{BB962C8B-B14F-4D97-AF65-F5344CB8AC3E}">
        <p14:creationId xmlns:p14="http://schemas.microsoft.com/office/powerpoint/2010/main" val="2074680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introduction and text">
    <p:spTree>
      <p:nvGrpSpPr>
        <p:cNvPr id="1" name=""/>
        <p:cNvGrpSpPr/>
        <p:nvPr/>
      </p:nvGrpSpPr>
      <p:grpSpPr>
        <a:xfrm>
          <a:off x="0" y="0"/>
          <a:ext cx="0" cy="0"/>
          <a:chOff x="0" y="0"/>
          <a:chExt cx="0" cy="0"/>
        </a:xfrm>
      </p:grpSpPr>
      <p:sp>
        <p:nvSpPr>
          <p:cNvPr id="3" name="Plassholder for innhold 2"/>
          <p:cNvSpPr>
            <a:spLocks noGrp="1"/>
          </p:cNvSpPr>
          <p:nvPr>
            <p:ph idx="1" hasCustomPrompt="1"/>
          </p:nvPr>
        </p:nvSpPr>
        <p:spPr>
          <a:xfrm>
            <a:off x="3589570" y="1455950"/>
            <a:ext cx="4597350" cy="2916000"/>
          </a:xfrm>
        </p:spPr>
        <p:txBody>
          <a:bodyPr/>
          <a:lstStyle>
            <a:lvl1pPr>
              <a:defRPr sz="2200"/>
            </a:lvl1pPr>
            <a:lvl2pPr>
              <a:defRPr sz="2200" baseline="0"/>
            </a:lvl2pPr>
            <a:lvl3pPr>
              <a:defRPr sz="2000"/>
            </a:lvl3pPr>
            <a:lvl4pPr>
              <a:defRPr sz="2000"/>
            </a:lvl4pPr>
            <a:lvl5pPr>
              <a:defRPr sz="2000"/>
            </a:lvl5pPr>
            <a:lvl6pPr>
              <a:defRPr sz="2000"/>
            </a:lvl6pPr>
            <a:lvl7pPr>
              <a:defRPr sz="2000"/>
            </a:lvl7pPr>
            <a:lvl8pPr>
              <a:defRPr sz="2000"/>
            </a:lvl8pPr>
            <a:lvl9pPr>
              <a:defRPr sz="2000"/>
            </a:lvl9pPr>
          </a:lstStyle>
          <a:p>
            <a:pPr lvl="0"/>
            <a:r>
              <a:rPr lang="nb-NO" err="1"/>
              <a:t>Click</a:t>
            </a:r>
            <a:r>
              <a:rPr lang="nb-NO"/>
              <a:t> to </a:t>
            </a:r>
            <a:r>
              <a:rPr lang="nb-NO" err="1"/>
              <a:t>add</a:t>
            </a:r>
            <a:r>
              <a:rPr lang="nb-NO"/>
              <a:t> </a:t>
            </a:r>
            <a:r>
              <a:rPr lang="nb-NO" err="1"/>
              <a:t>text</a:t>
            </a:r>
            <a:endParaRPr lang="nb-NO"/>
          </a:p>
          <a:p>
            <a:pPr lvl="1"/>
            <a:r>
              <a:rPr lang="nb-NO"/>
              <a:t>Second </a:t>
            </a:r>
            <a:r>
              <a:rPr lang="nb-NO" err="1"/>
              <a:t>level</a:t>
            </a:r>
            <a:endParaRPr lang="nb-NO"/>
          </a:p>
          <a:p>
            <a:pPr lvl="2"/>
            <a:r>
              <a:rPr lang="nb-NO"/>
              <a:t>Third </a:t>
            </a:r>
            <a:r>
              <a:rPr lang="nb-NO" err="1"/>
              <a:t>level</a:t>
            </a:r>
            <a:endParaRPr lang="nb-NO"/>
          </a:p>
        </p:txBody>
      </p:sp>
      <p:sp>
        <p:nvSpPr>
          <p:cNvPr id="4" name="Plassholder for tekst 3"/>
          <p:cNvSpPr>
            <a:spLocks noGrp="1"/>
          </p:cNvSpPr>
          <p:nvPr>
            <p:ph type="body" sz="half" idx="2" hasCustomPrompt="1"/>
          </p:nvPr>
        </p:nvSpPr>
        <p:spPr>
          <a:xfrm>
            <a:off x="1022921" y="1455950"/>
            <a:ext cx="2360241" cy="2916000"/>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err="1"/>
              <a:t>Click</a:t>
            </a:r>
            <a:r>
              <a:rPr lang="nb-NO"/>
              <a:t> to </a:t>
            </a:r>
            <a:r>
              <a:rPr lang="nb-NO" err="1"/>
              <a:t>add</a:t>
            </a:r>
            <a:r>
              <a:rPr lang="nb-NO"/>
              <a:t> </a:t>
            </a:r>
            <a:r>
              <a:rPr lang="nb-NO" err="1"/>
              <a:t>text</a:t>
            </a:r>
            <a:endParaRPr lang="nb-NO"/>
          </a:p>
          <a:p>
            <a:pPr lvl="0"/>
            <a:endParaRPr lang="nb-NO"/>
          </a:p>
        </p:txBody>
      </p:sp>
      <p:sp>
        <p:nvSpPr>
          <p:cNvPr id="8"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err="1"/>
              <a:t>Click</a:t>
            </a:r>
            <a:r>
              <a:rPr lang="nb-NO"/>
              <a:t> to </a:t>
            </a:r>
            <a:r>
              <a:rPr lang="nb-NO" err="1"/>
              <a:t>add</a:t>
            </a:r>
            <a:r>
              <a:rPr lang="nb-NO"/>
              <a:t> </a:t>
            </a:r>
            <a:r>
              <a:rPr lang="nb-NO" err="1"/>
              <a:t>title</a:t>
            </a:r>
            <a:endParaRPr lang="nb-NO"/>
          </a:p>
        </p:txBody>
      </p:sp>
      <p:sp>
        <p:nvSpPr>
          <p:cNvPr id="7" name="Plassholder for dato 6"/>
          <p:cNvSpPr>
            <a:spLocks noGrp="1"/>
          </p:cNvSpPr>
          <p:nvPr>
            <p:ph type="dt" sz="half" idx="10"/>
          </p:nvPr>
        </p:nvSpPr>
        <p:spPr/>
        <p:txBody>
          <a:bodyPr/>
          <a:lstStyle/>
          <a:p>
            <a:endParaRPr lang="nb-NO"/>
          </a:p>
        </p:txBody>
      </p:sp>
      <p:sp>
        <p:nvSpPr>
          <p:cNvPr id="9" name="Plassholder for bunntekst 8"/>
          <p:cNvSpPr>
            <a:spLocks noGrp="1"/>
          </p:cNvSpPr>
          <p:nvPr>
            <p:ph type="ftr" sz="quarter" idx="11"/>
          </p:nvPr>
        </p:nvSpPr>
        <p:spPr/>
        <p:txBody>
          <a:bodyPr/>
          <a:lstStyle/>
          <a:p>
            <a:r>
              <a:rPr lang="nb-NO"/>
              <a:t>University of Bergen</a:t>
            </a:r>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259105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and tex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3489852"/>
            <a:ext cx="7164000" cy="425054"/>
          </a:xfrm>
        </p:spPr>
        <p:txBody>
          <a:bodyPr anchor="b">
            <a:normAutofit/>
          </a:bodyPr>
          <a:lstStyle>
            <a:lvl1pPr algn="l">
              <a:lnSpc>
                <a:spcPts val="3600"/>
              </a:lnSpc>
              <a:defRPr sz="3000" b="1" i="0">
                <a:solidFill>
                  <a:srgbClr val="8FA968"/>
                </a:solidFill>
              </a:defRPr>
            </a:lvl1pPr>
          </a:lstStyle>
          <a:p>
            <a:r>
              <a:rPr lang="nb-NO" err="1"/>
              <a:t>Click</a:t>
            </a:r>
            <a:r>
              <a:rPr lang="nb-NO"/>
              <a:t> to </a:t>
            </a:r>
            <a:r>
              <a:rPr lang="nb-NO" err="1"/>
              <a:t>add</a:t>
            </a:r>
            <a:r>
              <a:rPr lang="nb-NO"/>
              <a:t> </a:t>
            </a:r>
            <a:r>
              <a:rPr lang="nb-NO" err="1"/>
              <a:t>title</a:t>
            </a:r>
            <a:endParaRPr lang="nb-NO"/>
          </a:p>
        </p:txBody>
      </p:sp>
      <p:sp>
        <p:nvSpPr>
          <p:cNvPr id="3" name="Plassholder for bilde 2"/>
          <p:cNvSpPr>
            <a:spLocks noGrp="1"/>
          </p:cNvSpPr>
          <p:nvPr>
            <p:ph type="pic" idx="1"/>
          </p:nvPr>
        </p:nvSpPr>
        <p:spPr>
          <a:xfrm>
            <a:off x="1022920" y="843558"/>
            <a:ext cx="7164000" cy="2598223"/>
          </a:xfrm>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Dra bildet til plassholderen eller klikk ikonet for å legge til</a:t>
            </a:r>
          </a:p>
        </p:txBody>
      </p:sp>
      <p:sp>
        <p:nvSpPr>
          <p:cNvPr id="4" name="Plassholder for tekst 3"/>
          <p:cNvSpPr>
            <a:spLocks noGrp="1"/>
          </p:cNvSpPr>
          <p:nvPr>
            <p:ph type="body" sz="half" idx="2" hasCustomPrompt="1"/>
          </p:nvPr>
        </p:nvSpPr>
        <p:spPr>
          <a:xfrm>
            <a:off x="1022920" y="3975906"/>
            <a:ext cx="7164000" cy="603647"/>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err="1"/>
              <a:t>Click</a:t>
            </a:r>
            <a:r>
              <a:rPr lang="nb-NO"/>
              <a:t> to </a:t>
            </a:r>
            <a:r>
              <a:rPr lang="nb-NO" err="1"/>
              <a:t>add</a:t>
            </a:r>
            <a:r>
              <a:rPr lang="nb-NO"/>
              <a:t> </a:t>
            </a:r>
            <a:r>
              <a:rPr lang="nb-NO" err="1"/>
              <a:t>text</a:t>
            </a:r>
            <a:endParaRPr lang="nb-NO"/>
          </a:p>
        </p:txBody>
      </p:sp>
      <p:sp>
        <p:nvSpPr>
          <p:cNvPr id="8" name="Plassholder for dato 7"/>
          <p:cNvSpPr>
            <a:spLocks noGrp="1"/>
          </p:cNvSpPr>
          <p:nvPr>
            <p:ph type="dt" sz="half" idx="10"/>
          </p:nvPr>
        </p:nvSpPr>
        <p:spPr/>
        <p:txBody>
          <a:bodyPr/>
          <a:lstStyle/>
          <a:p>
            <a:endParaRPr lang="nb-NO"/>
          </a:p>
        </p:txBody>
      </p:sp>
      <p:sp>
        <p:nvSpPr>
          <p:cNvPr id="9" name="Plassholder for bunntekst 8"/>
          <p:cNvSpPr>
            <a:spLocks noGrp="1"/>
          </p:cNvSpPr>
          <p:nvPr>
            <p:ph type="ftr" sz="quarter" idx="11"/>
          </p:nvPr>
        </p:nvSpPr>
        <p:spPr/>
        <p:txBody>
          <a:bodyPr/>
          <a:lstStyle/>
          <a:p>
            <a:r>
              <a:rPr lang="nb-NO"/>
              <a:t>University of Bergen</a:t>
            </a:r>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433166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Plassholder for loddrett tekst 2"/>
          <p:cNvSpPr>
            <a:spLocks noGrp="1"/>
          </p:cNvSpPr>
          <p:nvPr>
            <p:ph type="body" orient="vert" idx="1" hasCustomPrompt="1"/>
          </p:nvPr>
        </p:nvSpPr>
        <p:spPr>
          <a:xfrm>
            <a:off x="1022920" y="1455950"/>
            <a:ext cx="7149480" cy="2916000"/>
          </a:xfrm>
        </p:spPr>
        <p:txBody>
          <a:bodyPr vert="eaVert">
            <a:normAutofit/>
          </a:bodyPr>
          <a:lstStyle>
            <a:lvl1pPr>
              <a:defRPr sz="2400"/>
            </a:lvl1pPr>
            <a:lvl2pPr>
              <a:defRPr sz="2400"/>
            </a:lvl2pPr>
            <a:lvl3pPr>
              <a:defRPr sz="2000"/>
            </a:lvl3pPr>
            <a:lvl4pPr marL="1371600" indent="0">
              <a:buNone/>
              <a:defRPr sz="2000"/>
            </a:lvl4pPr>
            <a:lvl5pPr>
              <a:defRPr sz="2000"/>
            </a:lvl5pPr>
          </a:lstStyle>
          <a:p>
            <a:pPr lvl="0"/>
            <a:r>
              <a:rPr lang="nb-NO" err="1"/>
              <a:t>Click</a:t>
            </a:r>
            <a:r>
              <a:rPr lang="nb-NO"/>
              <a:t> to </a:t>
            </a:r>
            <a:r>
              <a:rPr lang="nb-NO" err="1"/>
              <a:t>add</a:t>
            </a:r>
            <a:r>
              <a:rPr lang="nb-NO"/>
              <a:t> </a:t>
            </a:r>
            <a:r>
              <a:rPr lang="nb-NO" err="1"/>
              <a:t>text</a:t>
            </a:r>
            <a:endParaRPr lang="nb-NO"/>
          </a:p>
          <a:p>
            <a:pPr lvl="1"/>
            <a:r>
              <a:rPr lang="nb-NO"/>
              <a:t>Second </a:t>
            </a:r>
            <a:r>
              <a:rPr lang="nb-NO" err="1"/>
              <a:t>level</a:t>
            </a:r>
            <a:endParaRPr lang="nb-NO"/>
          </a:p>
          <a:p>
            <a:pPr lvl="2"/>
            <a:r>
              <a:rPr lang="nb-NO"/>
              <a:t>Third </a:t>
            </a:r>
            <a:r>
              <a:rPr lang="nb-NO" err="1"/>
              <a:t>level</a:t>
            </a:r>
            <a:endParaRPr lang="nb-NO"/>
          </a:p>
        </p:txBody>
      </p:sp>
      <p:sp>
        <p:nvSpPr>
          <p:cNvPr id="7"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err="1"/>
              <a:t>Click</a:t>
            </a:r>
            <a:r>
              <a:rPr lang="nb-NO"/>
              <a:t> to </a:t>
            </a:r>
            <a:r>
              <a:rPr lang="nb-NO" err="1"/>
              <a:t>add</a:t>
            </a:r>
            <a:r>
              <a:rPr lang="nb-NO"/>
              <a:t> </a:t>
            </a:r>
            <a:r>
              <a:rPr lang="nb-NO" err="1"/>
              <a:t>title</a:t>
            </a:r>
            <a:endParaRPr lang="nb-NO"/>
          </a:p>
        </p:txBody>
      </p:sp>
      <p:sp>
        <p:nvSpPr>
          <p:cNvPr id="6" name="Plassholder for dato 5"/>
          <p:cNvSpPr>
            <a:spLocks noGrp="1"/>
          </p:cNvSpPr>
          <p:nvPr>
            <p:ph type="dt" sz="half" idx="10"/>
          </p:nvPr>
        </p:nvSpPr>
        <p:spPr/>
        <p:txBody>
          <a:bodyPr/>
          <a:lstStyle/>
          <a:p>
            <a:endParaRPr lang="nb-NO"/>
          </a:p>
        </p:txBody>
      </p:sp>
      <p:sp>
        <p:nvSpPr>
          <p:cNvPr id="8" name="Plassholder for bunntekst 7"/>
          <p:cNvSpPr>
            <a:spLocks noGrp="1"/>
          </p:cNvSpPr>
          <p:nvPr>
            <p:ph type="ftr" sz="quarter" idx="11"/>
          </p:nvPr>
        </p:nvSpPr>
        <p:spPr/>
        <p:txBody>
          <a:bodyPr/>
          <a:lstStyle/>
          <a:p>
            <a:r>
              <a:rPr lang="nb-NO"/>
              <a:t>University of Bergen</a:t>
            </a:r>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77427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de med grafikk">
    <p:spTree>
      <p:nvGrpSpPr>
        <p:cNvPr id="1" name=""/>
        <p:cNvGrpSpPr/>
        <p:nvPr/>
      </p:nvGrpSpPr>
      <p:grpSpPr>
        <a:xfrm>
          <a:off x="0" y="0"/>
          <a:ext cx="0" cy="0"/>
          <a:chOff x="0" y="0"/>
          <a:chExt cx="0" cy="0"/>
        </a:xfrm>
      </p:grpSpPr>
      <p:sp>
        <p:nvSpPr>
          <p:cNvPr id="2" name="Tittel 1"/>
          <p:cNvSpPr>
            <a:spLocks noGrp="1"/>
          </p:cNvSpPr>
          <p:nvPr>
            <p:ph type="title"/>
          </p:nvPr>
        </p:nvSpPr>
        <p:spPr>
          <a:xfrm>
            <a:off x="1022920" y="774875"/>
            <a:ext cx="7149480" cy="489701"/>
          </a:xfrm>
        </p:spPr>
        <p:txBody>
          <a:bodyPr>
            <a:normAutofit/>
          </a:bodyPr>
          <a:lstStyle>
            <a:lvl1pPr algn="l">
              <a:lnSpc>
                <a:spcPts val="3600"/>
              </a:lnSpc>
              <a:defRPr sz="3000"/>
            </a:lvl1pPr>
          </a:lstStyle>
          <a:p>
            <a:r>
              <a:rPr lang="nb-NO"/>
              <a:t>Klikk for å redigere tittelstil</a:t>
            </a:r>
          </a:p>
        </p:txBody>
      </p:sp>
      <p:sp>
        <p:nvSpPr>
          <p:cNvPr id="7" name="Plassholder for innhold 2"/>
          <p:cNvSpPr>
            <a:spLocks noGrp="1"/>
          </p:cNvSpPr>
          <p:nvPr>
            <p:ph idx="1"/>
          </p:nvPr>
        </p:nvSpPr>
        <p:spPr>
          <a:xfrm>
            <a:off x="1022920" y="1455950"/>
            <a:ext cx="7149480" cy="2916000"/>
          </a:xfrm>
        </p:spPr>
        <p:txBody>
          <a:bodyPr/>
          <a:lstStyle>
            <a:lvl1pPr>
              <a:defRPr sz="2600">
                <a:solidFill>
                  <a:schemeClr val="tx1">
                    <a:lumMod val="75000"/>
                    <a:lumOff val="25000"/>
                  </a:schemeClr>
                </a:solidFill>
                <a:latin typeface="+mn-lt"/>
              </a:defRPr>
            </a:lvl1pPr>
            <a:lvl2pPr>
              <a:defRPr sz="2600">
                <a:solidFill>
                  <a:schemeClr val="tx1">
                    <a:lumMod val="75000"/>
                    <a:lumOff val="25000"/>
                  </a:schemeClr>
                </a:solidFill>
                <a:latin typeface="Myriad Pro"/>
              </a:defRPr>
            </a:lvl2pPr>
            <a:lvl3pPr>
              <a:defRPr sz="2200">
                <a:solidFill>
                  <a:schemeClr val="tx1">
                    <a:lumMod val="75000"/>
                    <a:lumOff val="25000"/>
                  </a:schemeClr>
                </a:solidFill>
                <a:latin typeface="Myriad Pro"/>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endParaRPr lang="nb-NO"/>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2080669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err="1"/>
              <a:t>Click</a:t>
            </a:r>
            <a:r>
              <a:rPr lang="nb-NO"/>
              <a:t> to </a:t>
            </a:r>
            <a:r>
              <a:rPr lang="nb-NO" err="1"/>
              <a:t>add</a:t>
            </a:r>
            <a:r>
              <a:rPr lang="nb-NO"/>
              <a:t> </a:t>
            </a:r>
            <a:r>
              <a:rPr lang="nb-NO" err="1"/>
              <a:t>title</a:t>
            </a:r>
            <a:endParaRPr lang="nb-NO"/>
          </a:p>
        </p:txBody>
      </p:sp>
      <p:sp>
        <p:nvSpPr>
          <p:cNvPr id="3" name="Plassholder for innhold 2"/>
          <p:cNvSpPr>
            <a:spLocks noGrp="1"/>
          </p:cNvSpPr>
          <p:nvPr>
            <p:ph idx="1" hasCustomPrompt="1"/>
          </p:nvPr>
        </p:nvSpPr>
        <p:spPr>
          <a:xfrm>
            <a:off x="1022920" y="1455950"/>
            <a:ext cx="7149480" cy="2916000"/>
          </a:xfrm>
        </p:spPr>
        <p:txBody>
          <a:bodyPr/>
          <a:lstStyle>
            <a:lvl1pPr>
              <a:defRPr sz="2400" baseline="0">
                <a:solidFill>
                  <a:schemeClr val="tx1">
                    <a:lumMod val="75000"/>
                    <a:lumOff val="25000"/>
                  </a:schemeClr>
                </a:solidFill>
                <a:latin typeface="+mn-lt"/>
              </a:defRPr>
            </a:lvl1pPr>
            <a:lvl2pPr>
              <a:defRPr sz="2400" baseline="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err="1"/>
              <a:t>Click</a:t>
            </a:r>
            <a:r>
              <a:rPr lang="nb-NO"/>
              <a:t> to </a:t>
            </a:r>
            <a:r>
              <a:rPr lang="nb-NO" err="1"/>
              <a:t>add</a:t>
            </a:r>
            <a:r>
              <a:rPr lang="nb-NO"/>
              <a:t> </a:t>
            </a:r>
            <a:r>
              <a:rPr lang="nb-NO" err="1"/>
              <a:t>text</a:t>
            </a:r>
            <a:endParaRPr lang="nb-NO"/>
          </a:p>
          <a:p>
            <a:pPr lvl="1"/>
            <a:r>
              <a:rPr lang="nb-NO"/>
              <a:t>Second </a:t>
            </a:r>
            <a:r>
              <a:rPr lang="nb-NO" err="1"/>
              <a:t>level</a:t>
            </a:r>
            <a:endParaRPr lang="nb-NO"/>
          </a:p>
          <a:p>
            <a:pPr lvl="2"/>
            <a:r>
              <a:rPr lang="nb-NO"/>
              <a:t>Third </a:t>
            </a:r>
            <a:r>
              <a:rPr lang="nb-NO" err="1"/>
              <a:t>level</a:t>
            </a:r>
            <a:endParaRPr lang="nb-NO"/>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
        <p:nvSpPr>
          <p:cNvPr id="5" name="Plassholder for bunntekst 4"/>
          <p:cNvSpPr>
            <a:spLocks noGrp="1"/>
          </p:cNvSpPr>
          <p:nvPr>
            <p:ph type="ftr" sz="quarter" idx="11"/>
          </p:nvPr>
        </p:nvSpPr>
        <p:spPr/>
        <p:txBody>
          <a:bodyPr/>
          <a:lstStyle/>
          <a:p>
            <a:r>
              <a:rPr lang="nb-NO"/>
              <a:t>University of Bergen</a:t>
            </a:r>
          </a:p>
        </p:txBody>
      </p:sp>
    </p:spTree>
    <p:extLst>
      <p:ext uri="{BB962C8B-B14F-4D97-AF65-F5344CB8AC3E}">
        <p14:creationId xmlns:p14="http://schemas.microsoft.com/office/powerpoint/2010/main" val="992353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_neut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err="1"/>
              <a:t>Click</a:t>
            </a:r>
            <a:r>
              <a:rPr lang="nb-NO"/>
              <a:t> to </a:t>
            </a:r>
            <a:r>
              <a:rPr lang="nb-NO" err="1"/>
              <a:t>add</a:t>
            </a:r>
            <a:r>
              <a:rPr lang="nb-NO"/>
              <a:t> </a:t>
            </a:r>
            <a:r>
              <a:rPr lang="nb-NO" err="1"/>
              <a:t>title</a:t>
            </a:r>
            <a:endParaRPr lang="nb-NO"/>
          </a:p>
        </p:txBody>
      </p:sp>
      <p:sp>
        <p:nvSpPr>
          <p:cNvPr id="3" name="Plassholder for innhold 2"/>
          <p:cNvSpPr>
            <a:spLocks noGrp="1"/>
          </p:cNvSpPr>
          <p:nvPr>
            <p:ph idx="1" hasCustomPrompt="1"/>
          </p:nvPr>
        </p:nvSpPr>
        <p:spPr>
          <a:xfrm>
            <a:off x="1022920" y="1455950"/>
            <a:ext cx="7149480" cy="2916000"/>
          </a:xfrm>
        </p:spPr>
        <p:txBody>
          <a:bodyPr/>
          <a:lstStyle>
            <a:lvl1pPr>
              <a:defRPr sz="2400" baseline="0">
                <a:solidFill>
                  <a:schemeClr val="tx1">
                    <a:lumMod val="75000"/>
                    <a:lumOff val="25000"/>
                  </a:schemeClr>
                </a:solidFill>
                <a:latin typeface="+mn-lt"/>
              </a:defRPr>
            </a:lvl1pPr>
            <a:lvl2pPr>
              <a:defRPr sz="2400" baseline="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err="1"/>
              <a:t>Click</a:t>
            </a:r>
            <a:r>
              <a:rPr lang="nb-NO"/>
              <a:t> to </a:t>
            </a:r>
            <a:r>
              <a:rPr lang="nb-NO" err="1"/>
              <a:t>add</a:t>
            </a:r>
            <a:r>
              <a:rPr lang="nb-NO"/>
              <a:t> </a:t>
            </a:r>
            <a:r>
              <a:rPr lang="nb-NO" err="1"/>
              <a:t>text</a:t>
            </a:r>
            <a:endParaRPr lang="nb-NO"/>
          </a:p>
          <a:p>
            <a:pPr lvl="1"/>
            <a:r>
              <a:rPr lang="nb-NO"/>
              <a:t>Second </a:t>
            </a:r>
            <a:r>
              <a:rPr lang="nb-NO" err="1"/>
              <a:t>level</a:t>
            </a:r>
            <a:endParaRPr lang="nb-NO"/>
          </a:p>
          <a:p>
            <a:pPr lvl="2"/>
            <a:r>
              <a:rPr lang="nb-NO"/>
              <a:t>Third </a:t>
            </a:r>
            <a:r>
              <a:rPr lang="nb-NO" err="1"/>
              <a:t>level</a:t>
            </a:r>
            <a:endParaRPr lang="nb-NO"/>
          </a:p>
        </p:txBody>
      </p:sp>
      <p:pic>
        <p:nvPicPr>
          <p:cNvPr id="10" name="Bild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
        <p:nvSpPr>
          <p:cNvPr id="5" name="Plassholder for bunntekst 4"/>
          <p:cNvSpPr>
            <a:spLocks noGrp="1"/>
          </p:cNvSpPr>
          <p:nvPr>
            <p:ph type="ftr" sz="quarter" idx="11"/>
          </p:nvPr>
        </p:nvSpPr>
        <p:spPr/>
        <p:txBody>
          <a:bodyPr/>
          <a:lstStyle/>
          <a:p>
            <a:r>
              <a:rPr lang="nb-NO"/>
              <a:t>University of Bergen</a:t>
            </a:r>
          </a:p>
        </p:txBody>
      </p:sp>
    </p:spTree>
    <p:extLst>
      <p:ext uri="{BB962C8B-B14F-4D97-AF65-F5344CB8AC3E}">
        <p14:creationId xmlns:p14="http://schemas.microsoft.com/office/powerpoint/2010/main" val="765299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hite with gray fr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err="1"/>
              <a:t>Click</a:t>
            </a:r>
            <a:r>
              <a:rPr lang="nb-NO"/>
              <a:t> to </a:t>
            </a:r>
            <a:r>
              <a:rPr lang="nb-NO" err="1"/>
              <a:t>add</a:t>
            </a:r>
            <a:r>
              <a:rPr lang="nb-NO"/>
              <a:t> </a:t>
            </a:r>
            <a:r>
              <a:rPr lang="nb-NO" err="1"/>
              <a:t>title</a:t>
            </a:r>
            <a:endParaRPr lang="nb-NO"/>
          </a:p>
        </p:txBody>
      </p:sp>
      <p:sp>
        <p:nvSpPr>
          <p:cNvPr id="3" name="Plassholder for innhold 2"/>
          <p:cNvSpPr>
            <a:spLocks noGrp="1"/>
          </p:cNvSpPr>
          <p:nvPr>
            <p:ph idx="1" hasCustomPrompt="1"/>
          </p:nvPr>
        </p:nvSpPr>
        <p:spPr>
          <a:xfrm>
            <a:off x="1022920" y="1455950"/>
            <a:ext cx="7149480" cy="2916000"/>
          </a:xfrm>
        </p:spPr>
        <p:txBody>
          <a:bodyPr/>
          <a:lstStyle>
            <a:lvl1pPr>
              <a:defRPr sz="2400">
                <a:solidFill>
                  <a:schemeClr val="tx1">
                    <a:lumMod val="75000"/>
                    <a:lumOff val="25000"/>
                  </a:schemeClr>
                </a:solidFill>
                <a:latin typeface="+mn-lt"/>
              </a:defRPr>
            </a:lvl1pPr>
            <a:lvl2pPr>
              <a:defRPr sz="240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n-lt"/>
              </a:defRPr>
            </a:lvl4pPr>
            <a:lvl5pPr>
              <a:defRPr sz="2200">
                <a:solidFill>
                  <a:schemeClr val="tx1">
                    <a:lumMod val="75000"/>
                    <a:lumOff val="25000"/>
                  </a:schemeClr>
                </a:solidFill>
                <a:latin typeface="+mn-lt"/>
              </a:defRPr>
            </a:lvl5pPr>
          </a:lstStyle>
          <a:p>
            <a:pPr lvl="0"/>
            <a:r>
              <a:rPr lang="nb-NO" err="1"/>
              <a:t>Click</a:t>
            </a:r>
            <a:r>
              <a:rPr lang="nb-NO"/>
              <a:t> to </a:t>
            </a:r>
            <a:r>
              <a:rPr lang="nb-NO" err="1"/>
              <a:t>add</a:t>
            </a:r>
            <a:r>
              <a:rPr lang="nb-NO"/>
              <a:t> </a:t>
            </a:r>
            <a:r>
              <a:rPr lang="nb-NO" err="1"/>
              <a:t>text</a:t>
            </a:r>
            <a:endParaRPr lang="nb-NO"/>
          </a:p>
          <a:p>
            <a:pPr lvl="1"/>
            <a:r>
              <a:rPr lang="nb-NO"/>
              <a:t>Second </a:t>
            </a:r>
            <a:r>
              <a:rPr lang="nb-NO" err="1"/>
              <a:t>level</a:t>
            </a:r>
            <a:endParaRPr lang="nb-NO"/>
          </a:p>
          <a:p>
            <a:pPr lvl="2"/>
            <a:r>
              <a:rPr lang="nb-NO"/>
              <a:t>Third </a:t>
            </a:r>
            <a:r>
              <a:rPr lang="nb-NO" err="1"/>
              <a:t>level</a:t>
            </a:r>
            <a:endParaRPr lang="nb-NO"/>
          </a:p>
        </p:txBody>
      </p:sp>
      <p:sp>
        <p:nvSpPr>
          <p:cNvPr id="5" name="Plassholder for bunntekst 4"/>
          <p:cNvSpPr>
            <a:spLocks noGrp="1"/>
          </p:cNvSpPr>
          <p:nvPr>
            <p:ph type="ftr" sz="quarter" idx="11"/>
          </p:nvPr>
        </p:nvSpPr>
        <p:spPr/>
        <p:txBody>
          <a:bodyPr/>
          <a:lstStyle/>
          <a:p>
            <a:r>
              <a:rPr lang="nb-NO"/>
              <a:t>University of Bergen</a:t>
            </a:r>
          </a:p>
        </p:txBody>
      </p:sp>
      <p:pic>
        <p:nvPicPr>
          <p:cNvPr id="12" name="Bild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221168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39911"/>
            <a:ext cx="6584776" cy="2649941"/>
          </a:xfrm>
        </p:spPr>
        <p:txBody>
          <a:bodyPr anchor="t" anchorCtr="0">
            <a:normAutofit/>
          </a:bodyPr>
          <a:lstStyle>
            <a:lvl1pPr>
              <a:lnSpc>
                <a:spcPts val="6000"/>
              </a:lnSpc>
              <a:defRPr sz="5000" b="1" i="0" u="none">
                <a:solidFill>
                  <a:srgbClr val="FFFFFF"/>
                </a:solidFill>
                <a:latin typeface="+mj-lt"/>
              </a:defRPr>
            </a:lvl1pPr>
          </a:lstStyle>
          <a:p>
            <a:r>
              <a:rPr lang="nb-NO" err="1"/>
              <a:t>Click</a:t>
            </a:r>
            <a:r>
              <a:rPr lang="nb-NO"/>
              <a:t> to </a:t>
            </a:r>
            <a:r>
              <a:rPr lang="nb-NO" err="1"/>
              <a:t>add</a:t>
            </a:r>
            <a:r>
              <a:rPr lang="nb-NO"/>
              <a:t> </a:t>
            </a:r>
            <a:r>
              <a:rPr lang="nb-NO" err="1"/>
              <a:t>text</a:t>
            </a:r>
            <a:endParaRPr lang="nb-NO"/>
          </a:p>
        </p:txBody>
      </p:sp>
    </p:spTree>
    <p:extLst>
      <p:ext uri="{BB962C8B-B14F-4D97-AF65-F5344CB8AC3E}">
        <p14:creationId xmlns:p14="http://schemas.microsoft.com/office/powerpoint/2010/main" val="3021097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unntekst 4"/>
          <p:cNvSpPr>
            <a:spLocks noGrp="1"/>
          </p:cNvSpPr>
          <p:nvPr>
            <p:ph type="ftr" sz="quarter" idx="3"/>
          </p:nvPr>
        </p:nvSpPr>
        <p:spPr>
          <a:xfrm>
            <a:off x="2030012" y="3795886"/>
            <a:ext cx="5083976" cy="219838"/>
          </a:xfrm>
          <a:prstGeom prst="rect">
            <a:avLst/>
          </a:prstGeom>
        </p:spPr>
        <p:txBody>
          <a:bodyPr lIns="0" tIns="0" rIns="0" bIns="0"/>
          <a:lstStyle>
            <a:lvl1pPr algn="ctr">
              <a:defRPr sz="1600" cap="all" spc="100" baseline="0">
                <a:solidFill>
                  <a:schemeClr val="tx1">
                    <a:lumMod val="50000"/>
                    <a:lumOff val="50000"/>
                  </a:schemeClr>
                </a:solidFill>
                <a:latin typeface="Times New Roman" panose="02020603050405020304" pitchFamily="18" charset="0"/>
                <a:cs typeface="Times New Roman" panose="02020603050405020304" pitchFamily="18" charset="0"/>
              </a:defRPr>
            </a:lvl1pPr>
          </a:lstStyle>
          <a:p>
            <a:r>
              <a:rPr lang="nb-NO"/>
              <a:t>University of Bergen</a:t>
            </a:r>
          </a:p>
        </p:txBody>
      </p:sp>
    </p:spTree>
    <p:extLst>
      <p:ext uri="{BB962C8B-B14F-4D97-AF65-F5344CB8AC3E}">
        <p14:creationId xmlns:p14="http://schemas.microsoft.com/office/powerpoint/2010/main" val="25085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1022920" y="1455626"/>
            <a:ext cx="3405064" cy="2916324"/>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err="1"/>
              <a:t>Click</a:t>
            </a:r>
            <a:r>
              <a:rPr lang="nb-NO"/>
              <a:t> to </a:t>
            </a:r>
            <a:r>
              <a:rPr lang="nb-NO" err="1"/>
              <a:t>add</a:t>
            </a:r>
            <a:r>
              <a:rPr lang="nb-NO"/>
              <a:t> </a:t>
            </a:r>
            <a:r>
              <a:rPr lang="nb-NO" err="1"/>
              <a:t>text</a:t>
            </a:r>
            <a:endParaRPr lang="nb-NO"/>
          </a:p>
          <a:p>
            <a:pPr lvl="1"/>
            <a:r>
              <a:rPr lang="nb-NO"/>
              <a:t>Second </a:t>
            </a:r>
            <a:r>
              <a:rPr lang="nb-NO" err="1"/>
              <a:t>level</a:t>
            </a:r>
            <a:endParaRPr lang="nb-NO"/>
          </a:p>
          <a:p>
            <a:pPr lvl="2"/>
            <a:r>
              <a:rPr lang="nb-NO"/>
              <a:t>Third </a:t>
            </a:r>
            <a:r>
              <a:rPr lang="nb-NO" err="1"/>
              <a:t>level</a:t>
            </a:r>
            <a:endParaRPr lang="nb-NO"/>
          </a:p>
        </p:txBody>
      </p:sp>
      <p:sp>
        <p:nvSpPr>
          <p:cNvPr id="4" name="Plassholder for innhold 3"/>
          <p:cNvSpPr>
            <a:spLocks noGrp="1"/>
          </p:cNvSpPr>
          <p:nvPr>
            <p:ph sz="half" idx="2" hasCustomPrompt="1"/>
          </p:nvPr>
        </p:nvSpPr>
        <p:spPr>
          <a:xfrm>
            <a:off x="4752400" y="1455626"/>
            <a:ext cx="3420000" cy="2916324"/>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err="1"/>
              <a:t>Click</a:t>
            </a:r>
            <a:r>
              <a:rPr lang="nb-NO"/>
              <a:t> to </a:t>
            </a:r>
            <a:r>
              <a:rPr lang="nb-NO" err="1"/>
              <a:t>add</a:t>
            </a:r>
            <a:r>
              <a:rPr lang="nb-NO"/>
              <a:t> </a:t>
            </a:r>
            <a:r>
              <a:rPr lang="nb-NO" err="1"/>
              <a:t>text</a:t>
            </a:r>
            <a:endParaRPr lang="nb-NO"/>
          </a:p>
          <a:p>
            <a:pPr lvl="1"/>
            <a:r>
              <a:rPr lang="nb-NO"/>
              <a:t>Second </a:t>
            </a:r>
            <a:r>
              <a:rPr lang="nb-NO" err="1"/>
              <a:t>level</a:t>
            </a:r>
            <a:endParaRPr lang="nb-NO"/>
          </a:p>
          <a:p>
            <a:pPr lvl="2"/>
            <a:r>
              <a:rPr lang="nb-NO"/>
              <a:t>Third </a:t>
            </a:r>
            <a:r>
              <a:rPr lang="nb-NO" err="1"/>
              <a:t>level</a:t>
            </a:r>
            <a:endParaRPr lang="nb-NO"/>
          </a:p>
          <a:p>
            <a:pPr lvl="0"/>
            <a:endParaRPr lang="nb-NO"/>
          </a:p>
        </p:txBody>
      </p:sp>
      <p:sp>
        <p:nvSpPr>
          <p:cNvPr id="10"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err="1"/>
              <a:t>Click</a:t>
            </a:r>
            <a:r>
              <a:rPr lang="nb-NO"/>
              <a:t> to </a:t>
            </a:r>
            <a:r>
              <a:rPr lang="nb-NO" err="1"/>
              <a:t>add</a:t>
            </a:r>
            <a:r>
              <a:rPr lang="nb-NO"/>
              <a:t> </a:t>
            </a:r>
            <a:r>
              <a:rPr lang="nb-NO" err="1"/>
              <a:t>title</a:t>
            </a:r>
            <a:endParaRPr lang="nb-NO"/>
          </a:p>
        </p:txBody>
      </p:sp>
      <p:sp>
        <p:nvSpPr>
          <p:cNvPr id="2" name="Plassholder for dato 1"/>
          <p:cNvSpPr>
            <a:spLocks noGrp="1"/>
          </p:cNvSpPr>
          <p:nvPr>
            <p:ph type="dt" sz="half" idx="10"/>
          </p:nvPr>
        </p:nvSpPr>
        <p:spPr/>
        <p:txBody>
          <a:bodyPr/>
          <a:lstStyle/>
          <a:p>
            <a:endParaRPr lang="nb-NO"/>
          </a:p>
        </p:txBody>
      </p:sp>
      <p:sp>
        <p:nvSpPr>
          <p:cNvPr id="5" name="Plassholder for bunntekst 4"/>
          <p:cNvSpPr>
            <a:spLocks noGrp="1"/>
          </p:cNvSpPr>
          <p:nvPr>
            <p:ph type="ftr" sz="quarter" idx="11"/>
          </p:nvPr>
        </p:nvSpPr>
        <p:spPr/>
        <p:txBody>
          <a:bodyPr/>
          <a:lstStyle/>
          <a:p>
            <a:r>
              <a:rPr lang="nb-NO"/>
              <a:t>University of Bergen</a:t>
            </a:r>
          </a:p>
        </p:txBody>
      </p:sp>
      <p:sp>
        <p:nvSpPr>
          <p:cNvPr id="6" name="Plassholder for lysbildenummer 5"/>
          <p:cNvSpPr>
            <a:spLocks noGrp="1"/>
          </p:cNvSpPr>
          <p:nvPr>
            <p:ph type="sldNum" sz="quarter" idx="12"/>
          </p:nvPr>
        </p:nvSpPr>
        <p:spPr/>
        <p:txBody>
          <a:bodyPr/>
          <a:lstStyle/>
          <a:p>
            <a:r>
              <a:rPr lang="nb-NO"/>
              <a:t>PAGE </a:t>
            </a:r>
            <a:fld id="{06C54713-27B5-4268-B680-29C9FB350413}" type="slidenum">
              <a:rPr lang="nb-NO" smtClean="0"/>
              <a:pPr/>
              <a:t>‹#›</a:t>
            </a:fld>
            <a:endParaRPr lang="nb-NO"/>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2108522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1022920" y="1581640"/>
            <a:ext cx="3420000" cy="432048"/>
          </a:xfrm>
        </p:spPr>
        <p:txBody>
          <a:bodyPr anchor="b">
            <a:noAutofit/>
          </a:bodyPr>
          <a:lstStyle>
            <a:lvl1pPr marL="0" indent="0">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err="1"/>
              <a:t>Click</a:t>
            </a:r>
            <a:r>
              <a:rPr lang="nb-NO"/>
              <a:t> to </a:t>
            </a:r>
            <a:r>
              <a:rPr lang="nb-NO" err="1"/>
              <a:t>add</a:t>
            </a:r>
            <a:r>
              <a:rPr lang="nb-NO"/>
              <a:t> </a:t>
            </a:r>
            <a:r>
              <a:rPr lang="nb-NO" err="1"/>
              <a:t>subtitle</a:t>
            </a:r>
            <a:endParaRPr lang="nb-NO"/>
          </a:p>
        </p:txBody>
      </p:sp>
      <p:sp>
        <p:nvSpPr>
          <p:cNvPr id="5" name="Plassholder for tekst 4"/>
          <p:cNvSpPr>
            <a:spLocks noGrp="1"/>
          </p:cNvSpPr>
          <p:nvPr>
            <p:ph type="body" sz="quarter" idx="3" hasCustomPrompt="1"/>
          </p:nvPr>
        </p:nvSpPr>
        <p:spPr>
          <a:xfrm>
            <a:off x="4752400" y="1581640"/>
            <a:ext cx="3420000" cy="432048"/>
          </a:xfrm>
        </p:spPr>
        <p:txBody>
          <a:bodyPr anchor="b">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nb-NO" err="1"/>
              <a:t>Click</a:t>
            </a:r>
            <a:r>
              <a:rPr lang="nb-NO"/>
              <a:t> to </a:t>
            </a:r>
            <a:r>
              <a:rPr lang="nb-NO" err="1"/>
              <a:t>add</a:t>
            </a:r>
            <a:r>
              <a:rPr lang="nb-NO"/>
              <a:t> </a:t>
            </a:r>
            <a:r>
              <a:rPr lang="nb-NO" err="1"/>
              <a:t>subtitle</a:t>
            </a:r>
            <a:endParaRPr lang="nb-NO"/>
          </a:p>
        </p:txBody>
      </p:sp>
      <p:sp>
        <p:nvSpPr>
          <p:cNvPr id="10" name="Plassholder for innhold 2"/>
          <p:cNvSpPr>
            <a:spLocks noGrp="1"/>
          </p:cNvSpPr>
          <p:nvPr>
            <p:ph sz="half" idx="13" hasCustomPrompt="1"/>
          </p:nvPr>
        </p:nvSpPr>
        <p:spPr>
          <a:xfrm>
            <a:off x="1022920" y="2092345"/>
            <a:ext cx="3420000" cy="2351613"/>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err="1"/>
              <a:t>Click</a:t>
            </a:r>
            <a:r>
              <a:rPr lang="nb-NO"/>
              <a:t> to </a:t>
            </a:r>
            <a:r>
              <a:rPr lang="nb-NO" err="1"/>
              <a:t>add</a:t>
            </a:r>
            <a:r>
              <a:rPr lang="nb-NO"/>
              <a:t> </a:t>
            </a:r>
            <a:r>
              <a:rPr lang="nb-NO" err="1"/>
              <a:t>text</a:t>
            </a:r>
            <a:endParaRPr lang="nb-NO"/>
          </a:p>
          <a:p>
            <a:pPr lvl="1"/>
            <a:r>
              <a:rPr lang="nb-NO"/>
              <a:t>Second </a:t>
            </a:r>
            <a:r>
              <a:rPr lang="nb-NO" err="1"/>
              <a:t>level</a:t>
            </a:r>
            <a:endParaRPr lang="nb-NO"/>
          </a:p>
          <a:p>
            <a:pPr lvl="2"/>
            <a:r>
              <a:rPr lang="nb-NO"/>
              <a:t>Third </a:t>
            </a:r>
            <a:r>
              <a:rPr lang="nb-NO" err="1"/>
              <a:t>level</a:t>
            </a:r>
            <a:endParaRPr lang="nb-NO"/>
          </a:p>
        </p:txBody>
      </p:sp>
      <p:sp>
        <p:nvSpPr>
          <p:cNvPr id="11" name="Plassholder for innhold 3"/>
          <p:cNvSpPr>
            <a:spLocks noGrp="1"/>
          </p:cNvSpPr>
          <p:nvPr>
            <p:ph sz="half" idx="2" hasCustomPrompt="1"/>
          </p:nvPr>
        </p:nvSpPr>
        <p:spPr>
          <a:xfrm>
            <a:off x="4752400" y="2092345"/>
            <a:ext cx="3420000" cy="2351613"/>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err="1"/>
              <a:t>Click</a:t>
            </a:r>
            <a:r>
              <a:rPr lang="nb-NO"/>
              <a:t> to </a:t>
            </a:r>
            <a:r>
              <a:rPr lang="nb-NO" err="1"/>
              <a:t>add</a:t>
            </a:r>
            <a:r>
              <a:rPr lang="nb-NO"/>
              <a:t> </a:t>
            </a:r>
            <a:r>
              <a:rPr lang="nb-NO" err="1"/>
              <a:t>text</a:t>
            </a:r>
            <a:endParaRPr lang="nb-NO"/>
          </a:p>
          <a:p>
            <a:pPr lvl="1"/>
            <a:r>
              <a:rPr lang="nb-NO"/>
              <a:t>Second </a:t>
            </a:r>
            <a:r>
              <a:rPr lang="nb-NO" err="1"/>
              <a:t>level</a:t>
            </a:r>
            <a:endParaRPr lang="nb-NO"/>
          </a:p>
          <a:p>
            <a:pPr lvl="2"/>
            <a:r>
              <a:rPr lang="nb-NO"/>
              <a:t>Third </a:t>
            </a:r>
            <a:r>
              <a:rPr lang="nb-NO" err="1"/>
              <a:t>level</a:t>
            </a:r>
            <a:endParaRPr lang="nb-NO"/>
          </a:p>
          <a:p>
            <a:pPr lvl="0"/>
            <a:endParaRPr lang="nb-NO"/>
          </a:p>
        </p:txBody>
      </p:sp>
      <p:sp>
        <p:nvSpPr>
          <p:cNvPr id="1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err="1"/>
              <a:t>Click</a:t>
            </a:r>
            <a:r>
              <a:rPr lang="nb-NO"/>
              <a:t> to </a:t>
            </a:r>
            <a:r>
              <a:rPr lang="nb-NO" err="1"/>
              <a:t>add</a:t>
            </a:r>
            <a:r>
              <a:rPr lang="nb-NO"/>
              <a:t> </a:t>
            </a:r>
            <a:r>
              <a:rPr lang="nb-NO" err="1"/>
              <a:t>title</a:t>
            </a:r>
            <a:endParaRPr lang="nb-NO"/>
          </a:p>
        </p:txBody>
      </p:sp>
      <p:sp>
        <p:nvSpPr>
          <p:cNvPr id="7" name="Plassholder for dato 6"/>
          <p:cNvSpPr>
            <a:spLocks noGrp="1"/>
          </p:cNvSpPr>
          <p:nvPr>
            <p:ph type="dt" sz="half" idx="14"/>
          </p:nvPr>
        </p:nvSpPr>
        <p:spPr/>
        <p:txBody>
          <a:bodyPr/>
          <a:lstStyle/>
          <a:p>
            <a:endParaRPr lang="nb-NO"/>
          </a:p>
        </p:txBody>
      </p:sp>
      <p:sp>
        <p:nvSpPr>
          <p:cNvPr id="8" name="Plassholder for bunntekst 7"/>
          <p:cNvSpPr>
            <a:spLocks noGrp="1"/>
          </p:cNvSpPr>
          <p:nvPr>
            <p:ph type="ftr" sz="quarter" idx="15"/>
          </p:nvPr>
        </p:nvSpPr>
        <p:spPr/>
        <p:txBody>
          <a:bodyPr/>
          <a:lstStyle/>
          <a:p>
            <a:r>
              <a:rPr lang="nb-NO"/>
              <a:t>University of Bergen</a:t>
            </a:r>
          </a:p>
        </p:txBody>
      </p:sp>
      <p:sp>
        <p:nvSpPr>
          <p:cNvPr id="9" name="Plassholder for lysbildenummer 8"/>
          <p:cNvSpPr>
            <a:spLocks noGrp="1"/>
          </p:cNvSpPr>
          <p:nvPr>
            <p:ph type="sldNum" sz="quarter" idx="16"/>
          </p:nvPr>
        </p:nvSpPr>
        <p:spPr/>
        <p:txBody>
          <a:bodyPr/>
          <a:lstStyle/>
          <a:p>
            <a:r>
              <a:rPr lang="nb-NO"/>
              <a:t>PAGE </a:t>
            </a:r>
            <a:fld id="{06C54713-27B5-4268-B680-29C9FB350413}" type="slidenum">
              <a:rPr lang="nb-NO" smtClean="0"/>
              <a:pPr/>
              <a:t>‹#›</a:t>
            </a:fld>
            <a:endParaRPr lang="nb-NO"/>
          </a:p>
        </p:txBody>
      </p:sp>
      <p:pic>
        <p:nvPicPr>
          <p:cNvPr id="13" name="Bild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937874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with graphic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774875"/>
            <a:ext cx="7149480" cy="489701"/>
          </a:xfrm>
        </p:spPr>
        <p:txBody>
          <a:bodyPr>
            <a:normAutofit/>
          </a:bodyPr>
          <a:lstStyle>
            <a:lvl1pPr algn="l">
              <a:lnSpc>
                <a:spcPts val="3600"/>
              </a:lnSpc>
              <a:defRPr sz="3000"/>
            </a:lvl1pPr>
          </a:lstStyle>
          <a:p>
            <a:r>
              <a:rPr lang="nb-NO" err="1"/>
              <a:t>Click</a:t>
            </a:r>
            <a:r>
              <a:rPr lang="nb-NO"/>
              <a:t> to </a:t>
            </a:r>
            <a:r>
              <a:rPr lang="nb-NO" err="1"/>
              <a:t>add</a:t>
            </a:r>
            <a:r>
              <a:rPr lang="nb-NO"/>
              <a:t> </a:t>
            </a:r>
            <a:r>
              <a:rPr lang="nb-NO" err="1"/>
              <a:t>title</a:t>
            </a:r>
            <a:endParaRPr lang="nb-NO"/>
          </a:p>
        </p:txBody>
      </p:sp>
      <p:sp>
        <p:nvSpPr>
          <p:cNvPr id="7" name="Plassholder for innhold 2"/>
          <p:cNvSpPr>
            <a:spLocks noGrp="1"/>
          </p:cNvSpPr>
          <p:nvPr>
            <p:ph idx="1"/>
          </p:nvPr>
        </p:nvSpPr>
        <p:spPr>
          <a:xfrm>
            <a:off x="1022920" y="1455950"/>
            <a:ext cx="7149480" cy="2916000"/>
          </a:xfrm>
        </p:spPr>
        <p:txBody>
          <a:bodyPr/>
          <a:lstStyle>
            <a:lvl1pPr>
              <a:defRPr sz="2600">
                <a:solidFill>
                  <a:schemeClr val="tx1">
                    <a:lumMod val="75000"/>
                    <a:lumOff val="25000"/>
                  </a:schemeClr>
                </a:solidFill>
                <a:latin typeface="+mn-lt"/>
              </a:defRPr>
            </a:lvl1pPr>
            <a:lvl2pPr>
              <a:defRPr sz="2600">
                <a:solidFill>
                  <a:schemeClr val="tx1">
                    <a:lumMod val="75000"/>
                    <a:lumOff val="25000"/>
                  </a:schemeClr>
                </a:solidFill>
                <a:latin typeface="Myriad Pro"/>
              </a:defRPr>
            </a:lvl2pPr>
            <a:lvl3pPr>
              <a:defRPr sz="2200">
                <a:solidFill>
                  <a:schemeClr val="tx1">
                    <a:lumMod val="75000"/>
                    <a:lumOff val="25000"/>
                  </a:schemeClr>
                </a:solidFill>
                <a:latin typeface="Myriad Pro"/>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endParaRPr lang="nb-NO"/>
          </a:p>
        </p:txBody>
      </p:sp>
      <p:sp>
        <p:nvSpPr>
          <p:cNvPr id="6" name="Plassholder for dato 5"/>
          <p:cNvSpPr>
            <a:spLocks noGrp="1"/>
          </p:cNvSpPr>
          <p:nvPr>
            <p:ph type="dt" sz="half" idx="10"/>
          </p:nvPr>
        </p:nvSpPr>
        <p:spPr/>
        <p:txBody>
          <a:bodyPr/>
          <a:lstStyle/>
          <a:p>
            <a:endParaRPr lang="nb-NO"/>
          </a:p>
        </p:txBody>
      </p:sp>
      <p:sp>
        <p:nvSpPr>
          <p:cNvPr id="8" name="Plassholder for bunntekst 7"/>
          <p:cNvSpPr>
            <a:spLocks noGrp="1"/>
          </p:cNvSpPr>
          <p:nvPr>
            <p:ph type="ftr" sz="quarter" idx="11"/>
          </p:nvPr>
        </p:nvSpPr>
        <p:spPr/>
        <p:txBody>
          <a:bodyPr/>
          <a:lstStyle/>
          <a:p>
            <a:r>
              <a:rPr lang="nb-NO"/>
              <a:t>University of Bergen</a:t>
            </a:r>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21208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022920" y="804231"/>
            <a:ext cx="7149480" cy="489701"/>
          </a:xfrm>
          <a:prstGeom prst="rect">
            <a:avLst/>
          </a:prstGeom>
        </p:spPr>
        <p:txBody>
          <a:bodyPr vert="horz" lIns="0" tIns="0" rIns="0" bIns="0" rtlCol="0" anchor="b" anchorCtr="0">
            <a:noAutofit/>
          </a:bodyPr>
          <a:lstStyle/>
          <a:p>
            <a:r>
              <a:rPr lang="nb-NO" err="1"/>
              <a:t>Click</a:t>
            </a:r>
            <a:r>
              <a:rPr lang="nb-NO"/>
              <a:t> to </a:t>
            </a:r>
            <a:r>
              <a:rPr lang="nb-NO" err="1"/>
              <a:t>add</a:t>
            </a:r>
            <a:r>
              <a:rPr lang="nb-NO"/>
              <a:t> </a:t>
            </a:r>
            <a:r>
              <a:rPr lang="nb-NO" err="1"/>
              <a:t>title</a:t>
            </a:r>
            <a:endParaRPr lang="nb-NO"/>
          </a:p>
        </p:txBody>
      </p:sp>
      <p:sp>
        <p:nvSpPr>
          <p:cNvPr id="3" name="Plassholder for tekst 2"/>
          <p:cNvSpPr>
            <a:spLocks noGrp="1"/>
          </p:cNvSpPr>
          <p:nvPr>
            <p:ph type="body" idx="1"/>
          </p:nvPr>
        </p:nvSpPr>
        <p:spPr>
          <a:xfrm>
            <a:off x="1022920" y="1455950"/>
            <a:ext cx="7149480" cy="2916000"/>
          </a:xfrm>
          <a:prstGeom prst="rect">
            <a:avLst/>
          </a:prstGeom>
        </p:spPr>
        <p:txBody>
          <a:bodyPr vert="horz" lIns="0" tIns="0" rIns="0" bIns="0" rtlCol="0">
            <a:normAutofit/>
          </a:bodyPr>
          <a:lstStyle/>
          <a:p>
            <a:pPr lvl="0"/>
            <a:r>
              <a:rPr lang="nb-NO" err="1"/>
              <a:t>Click</a:t>
            </a:r>
            <a:r>
              <a:rPr lang="nb-NO"/>
              <a:t> to </a:t>
            </a:r>
            <a:r>
              <a:rPr lang="nb-NO" err="1"/>
              <a:t>add</a:t>
            </a:r>
            <a:r>
              <a:rPr lang="nb-NO"/>
              <a:t> </a:t>
            </a:r>
            <a:r>
              <a:rPr lang="nb-NO" err="1"/>
              <a:t>text</a:t>
            </a:r>
            <a:endParaRPr lang="nb-NO"/>
          </a:p>
          <a:p>
            <a:pPr lvl="1"/>
            <a:r>
              <a:rPr lang="nb-NO"/>
              <a:t>Second </a:t>
            </a:r>
            <a:r>
              <a:rPr lang="nb-NO" err="1"/>
              <a:t>level</a:t>
            </a:r>
            <a:endParaRPr lang="nb-NO"/>
          </a:p>
          <a:p>
            <a:pPr lvl="2"/>
            <a:r>
              <a:rPr lang="nb-NO"/>
              <a:t>Third </a:t>
            </a:r>
            <a:r>
              <a:rPr lang="nb-NO" err="1"/>
              <a:t>level</a:t>
            </a:r>
            <a:endParaRPr lang="nb-NO"/>
          </a:p>
        </p:txBody>
      </p:sp>
      <p:sp>
        <p:nvSpPr>
          <p:cNvPr id="4" name="Plassholder for dato 3"/>
          <p:cNvSpPr>
            <a:spLocks noGrp="1"/>
          </p:cNvSpPr>
          <p:nvPr>
            <p:ph type="dt" sz="half" idx="2"/>
          </p:nvPr>
        </p:nvSpPr>
        <p:spPr>
          <a:xfrm>
            <a:off x="467544" y="4680000"/>
            <a:ext cx="936104" cy="162018"/>
          </a:xfrm>
          <a:prstGeom prst="rect">
            <a:avLst/>
          </a:prstGeom>
        </p:spPr>
        <p:txBody>
          <a:bodyPr vert="horz" lIns="0" tIns="0" rIns="0" bIns="0" rtlCol="0" anchor="t" anchorCtr="0"/>
          <a:lstStyle>
            <a:lvl1pPr algn="l">
              <a:defRPr sz="1200">
                <a:solidFill>
                  <a:schemeClr val="bg1">
                    <a:lumMod val="65000"/>
                  </a:schemeClr>
                </a:solidFill>
                <a:latin typeface="Times New Roman" panose="02020603050405020304" pitchFamily="18" charset="0"/>
                <a:cs typeface="Times New Roman" panose="02020603050405020304" pitchFamily="18" charset="0"/>
              </a:defRPr>
            </a:lvl1pPr>
          </a:lstStyle>
          <a:p>
            <a:endParaRPr lang="nb-NO"/>
          </a:p>
        </p:txBody>
      </p:sp>
      <p:sp>
        <p:nvSpPr>
          <p:cNvPr id="6" name="Plassholder for lysbildenummer 5"/>
          <p:cNvSpPr>
            <a:spLocks noGrp="1"/>
          </p:cNvSpPr>
          <p:nvPr>
            <p:ph type="sldNum" sz="quarter" idx="4"/>
          </p:nvPr>
        </p:nvSpPr>
        <p:spPr>
          <a:xfrm>
            <a:off x="1702418" y="4680000"/>
            <a:ext cx="709342" cy="162018"/>
          </a:xfrm>
          <a:prstGeom prst="rect">
            <a:avLst/>
          </a:prstGeom>
        </p:spPr>
        <p:txBody>
          <a:bodyPr vert="horz" lIns="0" tIns="0" rIns="0" bIns="0" rtlCol="0" anchor="t" anchorCtr="0"/>
          <a:lstStyle>
            <a:lvl1pPr algn="l">
              <a:defRPr sz="12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a:t>PAGE </a:t>
            </a:r>
            <a:fld id="{06C54713-27B5-4268-B680-29C9FB350413}" type="slidenum">
              <a:rPr lang="nb-NO" smtClean="0"/>
              <a:pPr/>
              <a:t>‹#›</a:t>
            </a:fld>
            <a:endParaRPr lang="nb-NO"/>
          </a:p>
        </p:txBody>
      </p:sp>
      <p:sp>
        <p:nvSpPr>
          <p:cNvPr id="7" name="Plassholder for bunntekst 4"/>
          <p:cNvSpPr>
            <a:spLocks noGrp="1"/>
          </p:cNvSpPr>
          <p:nvPr>
            <p:ph type="ftr" sz="quarter" idx="3"/>
          </p:nvPr>
        </p:nvSpPr>
        <p:spPr>
          <a:xfrm>
            <a:off x="1404000" y="388800"/>
            <a:ext cx="6336000" cy="385200"/>
          </a:xfrm>
          <a:prstGeom prst="rect">
            <a:avLst/>
          </a:prstGeom>
        </p:spPr>
        <p:txBody>
          <a:bodyPr lIns="0" tIns="0" rIns="0" bIns="0"/>
          <a:lstStyle>
            <a:lvl1pPr algn="ctr">
              <a:defRPr sz="1200" cap="all" spc="100"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a:t>University of Bergen</a:t>
            </a:r>
          </a:p>
        </p:txBody>
      </p:sp>
    </p:spTree>
    <p:extLst>
      <p:ext uri="{BB962C8B-B14F-4D97-AF65-F5344CB8AC3E}">
        <p14:creationId xmlns:p14="http://schemas.microsoft.com/office/powerpoint/2010/main" val="4050442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64" r:id="rId4"/>
    <p:sldLayoutId id="2147483660" r:id="rId5"/>
    <p:sldLayoutId id="2147483655" r:id="rId6"/>
    <p:sldLayoutId id="2147483652" r:id="rId7"/>
    <p:sldLayoutId id="2147483653" r:id="rId8"/>
    <p:sldLayoutId id="2147483654" r:id="rId9"/>
    <p:sldLayoutId id="2147483661" r:id="rId10"/>
    <p:sldLayoutId id="2147483662" r:id="rId11"/>
    <p:sldLayoutId id="2147483656" r:id="rId12"/>
    <p:sldLayoutId id="2147483657" r:id="rId13"/>
    <p:sldLayoutId id="2147483658" r:id="rId14"/>
    <p:sldLayoutId id="2147483665" r:id="rId15"/>
  </p:sldLayoutIdLst>
  <p:hf hdr="0"/>
  <p:txStyles>
    <p:titleStyle>
      <a:lvl1pPr marL="0" algn="l" defTabSz="914400" rtl="0" eaLnBrk="1" latinLnBrk="0" hangingPunct="1">
        <a:lnSpc>
          <a:spcPts val="4320"/>
        </a:lnSpc>
        <a:spcBef>
          <a:spcPct val="0"/>
        </a:spcBef>
        <a:buNone/>
        <a:defRPr sz="3400" b="1" i="0" u="none" kern="1200" cap="none" spc="0" normalizeH="0" baseline="0">
          <a:solidFill>
            <a:srgbClr val="8FA968"/>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equals.com/modules/w0d6-9kwa" TargetMode="External"/><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www.cell.com/trends/neurosciences/abstract/S0166-2236(19)30124-9" TargetMode="External"/><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69B_CBA9C0E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www.zotero.org/groups/osf/items/collectionKey/KEJP68G9"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6A7_96B1D82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journals.sagepub.com/doi/10.1177/25152459231213375" TargetMode="External"/><Relationship Id="rId7" Type="http://schemas.openxmlformats.org/officeDocument/2006/relationships/hyperlink" Target="https://journals.sagepub.com/doi/full/10.1177/25152459241268197" TargetMode="External"/><Relationship Id="rId12"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journals.sagepub.com/doi/full/10.1177/25152459241268308" TargetMode="External"/><Relationship Id="rId11" Type="http://schemas.openxmlformats.org/officeDocument/2006/relationships/image" Target="../media/image29.png"/><Relationship Id="rId5" Type="http://schemas.openxmlformats.org/officeDocument/2006/relationships/hyperlink" Target="https://journals.sagepub.com/doi/full/10.1177/25152459241268293" TargetMode="External"/><Relationship Id="rId10" Type="http://schemas.openxmlformats.org/officeDocument/2006/relationships/image" Target="../media/image28.png"/><Relationship Id="rId4" Type="http://schemas.openxmlformats.org/officeDocument/2006/relationships/hyperlink" Target="https://journals.sagepub.com/doi/full/10.1177/25152459241267915" TargetMode="External"/><Relationship Id="rId9" Type="http://schemas.openxmlformats.org/officeDocument/2006/relationships/image" Target="../media/image27.png"/></Relationships>
</file>

<file path=ppt/slides/_rels/slide3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Individualism" TargetMode="External"/><Relationship Id="rId5" Type="http://schemas.openxmlformats.org/officeDocument/2006/relationships/hyperlink" Target="https://en.wikipedia.org/wiki/Construal#%22The_self%22" TargetMode="External"/><Relationship Id="rId4" Type="http://schemas.openxmlformats.org/officeDocument/2006/relationships/hyperlink" Target="https://scholarworks.gvsu.edu/cgi/viewcontent.cgi?article=1014&amp;context=orpc"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osf.io/preprints/psyarxiv/fk3pd"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teams.microsoft.com/l/team/19%3Afa7abf9636d04da4aa27d7ce7b86e1c6%40thread.tacv2/conversations?groupId=d74b27de-f437-43d9-a212-b12b6c744329&amp;tenantId=648a24bc-a98d-4025-9c60-48c19a142069"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www.vecteezy.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99E2C-4931-36FD-E72E-968840EEF9F9}"/>
            </a:ext>
          </a:extLst>
        </p:cNvPr>
        <p:cNvGrpSpPr/>
        <p:nvPr/>
      </p:nvGrpSpPr>
      <p:grpSpPr>
        <a:xfrm>
          <a:off x="0" y="0"/>
          <a:ext cx="0" cy="0"/>
          <a:chOff x="0" y="0"/>
          <a:chExt cx="0" cy="0"/>
        </a:xfrm>
      </p:grpSpPr>
      <p:sp>
        <p:nvSpPr>
          <p:cNvPr id="8" name="Tittel 7">
            <a:extLst>
              <a:ext uri="{FF2B5EF4-FFF2-40B4-BE49-F238E27FC236}">
                <a16:creationId xmlns:a16="http://schemas.microsoft.com/office/drawing/2014/main" id="{81844361-1BBF-3442-B196-006A1086AD44}"/>
              </a:ext>
            </a:extLst>
          </p:cNvPr>
          <p:cNvSpPr>
            <a:spLocks noGrp="1"/>
          </p:cNvSpPr>
          <p:nvPr>
            <p:ph type="ctrTitle"/>
          </p:nvPr>
        </p:nvSpPr>
        <p:spPr>
          <a:xfrm>
            <a:off x="224118" y="843558"/>
            <a:ext cx="8615082" cy="1912609"/>
          </a:xfrm>
        </p:spPr>
        <p:txBody>
          <a:bodyPr>
            <a:normAutofit/>
          </a:bodyPr>
          <a:lstStyle/>
          <a:p>
            <a:r>
              <a:rPr lang="en-US" dirty="0"/>
              <a:t>Registered report replication of cognitive dissonance</a:t>
            </a:r>
            <a:endParaRPr lang="nb-NO" dirty="0"/>
          </a:p>
        </p:txBody>
      </p:sp>
      <p:sp>
        <p:nvSpPr>
          <p:cNvPr id="9" name="Undertittel 8">
            <a:extLst>
              <a:ext uri="{FF2B5EF4-FFF2-40B4-BE49-F238E27FC236}">
                <a16:creationId xmlns:a16="http://schemas.microsoft.com/office/drawing/2014/main" id="{CCCC2AF5-68F1-C229-A052-4CEF55BE8DA3}"/>
              </a:ext>
            </a:extLst>
          </p:cNvPr>
          <p:cNvSpPr>
            <a:spLocks noGrp="1"/>
          </p:cNvSpPr>
          <p:nvPr>
            <p:ph type="subTitle" idx="1"/>
          </p:nvPr>
        </p:nvSpPr>
        <p:spPr>
          <a:xfrm>
            <a:off x="1115616" y="3147509"/>
            <a:ext cx="6912768" cy="1094481"/>
          </a:xfrm>
        </p:spPr>
        <p:txBody>
          <a:bodyPr>
            <a:normAutofit/>
          </a:bodyPr>
          <a:lstStyle/>
          <a:p>
            <a:r>
              <a:rPr lang="en-US" dirty="0"/>
              <a:t>Bjørn Sætrevik</a:t>
            </a:r>
          </a:p>
        </p:txBody>
      </p:sp>
      <p:sp>
        <p:nvSpPr>
          <p:cNvPr id="10" name="Plassholder for bunntekst 9">
            <a:extLst>
              <a:ext uri="{FF2B5EF4-FFF2-40B4-BE49-F238E27FC236}">
                <a16:creationId xmlns:a16="http://schemas.microsoft.com/office/drawing/2014/main" id="{3FB2C5C1-4215-6D43-E75B-72D85F16B3AE}"/>
              </a:ext>
            </a:extLst>
          </p:cNvPr>
          <p:cNvSpPr>
            <a:spLocks noGrp="1"/>
          </p:cNvSpPr>
          <p:nvPr>
            <p:ph type="ftr" sz="quarter" idx="11"/>
          </p:nvPr>
        </p:nvSpPr>
        <p:spPr/>
        <p:txBody>
          <a:bodyPr/>
          <a:lstStyle/>
          <a:p>
            <a:r>
              <a:rPr lang="nb-NO"/>
              <a:t>University of Bergen</a:t>
            </a:r>
          </a:p>
        </p:txBody>
      </p:sp>
    </p:spTree>
    <p:extLst>
      <p:ext uri="{BB962C8B-B14F-4D97-AF65-F5344CB8AC3E}">
        <p14:creationId xmlns:p14="http://schemas.microsoft.com/office/powerpoint/2010/main" val="44956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6727-D924-98FE-F1FB-16F1AABFCCDD}"/>
              </a:ext>
            </a:extLst>
          </p:cNvPr>
          <p:cNvSpPr>
            <a:spLocks noGrp="1"/>
          </p:cNvSpPr>
          <p:nvPr>
            <p:ph type="title"/>
          </p:nvPr>
        </p:nvSpPr>
        <p:spPr/>
        <p:txBody>
          <a:bodyPr/>
          <a:lstStyle/>
          <a:p>
            <a:r>
              <a:rPr lang="en-US" dirty="0"/>
              <a:t>Unresolved issues</a:t>
            </a:r>
            <a:endParaRPr lang="nb-NO" dirty="0"/>
          </a:p>
        </p:txBody>
      </p:sp>
      <p:sp>
        <p:nvSpPr>
          <p:cNvPr id="3" name="Content Placeholder 2">
            <a:extLst>
              <a:ext uri="{FF2B5EF4-FFF2-40B4-BE49-F238E27FC236}">
                <a16:creationId xmlns:a16="http://schemas.microsoft.com/office/drawing/2014/main" id="{D939E7DD-17BE-0517-008D-E613C418822C}"/>
              </a:ext>
            </a:extLst>
          </p:cNvPr>
          <p:cNvSpPr>
            <a:spLocks noGrp="1"/>
          </p:cNvSpPr>
          <p:nvPr>
            <p:ph idx="1"/>
          </p:nvPr>
        </p:nvSpPr>
        <p:spPr>
          <a:xfrm>
            <a:off x="1022920" y="1455950"/>
            <a:ext cx="7149480" cy="3588490"/>
          </a:xfrm>
        </p:spPr>
        <p:txBody>
          <a:bodyPr numCol="2">
            <a:normAutofit fontScale="62500" lnSpcReduction="20000"/>
          </a:bodyPr>
          <a:lstStyle/>
          <a:p>
            <a:r>
              <a:rPr lang="en-US" dirty="0"/>
              <a:t>«Good» results are easier to publish</a:t>
            </a:r>
          </a:p>
          <a:p>
            <a:pPr lvl="1"/>
            <a:r>
              <a:rPr lang="en-US" dirty="0"/>
              <a:t>Incentives </a:t>
            </a:r>
            <a:r>
              <a:rPr lang="en-US" dirty="0">
                <a:sym typeface="Wingdings" panose="05000000000000000000" pitchFamily="2" charset="2"/>
              </a:rPr>
              <a:t></a:t>
            </a:r>
            <a:r>
              <a:rPr lang="en-US" dirty="0"/>
              <a:t> Questionable research practices</a:t>
            </a:r>
          </a:p>
          <a:p>
            <a:pPr lvl="1"/>
            <a:r>
              <a:rPr lang="en-US" dirty="0"/>
              <a:t>Incentives </a:t>
            </a:r>
            <a:r>
              <a:rPr lang="en-US" dirty="0">
                <a:latin typeface="Times New Roman" panose="02020603050405020304" pitchFamily="18" charset="0"/>
                <a:cs typeface="Times New Roman" panose="02020603050405020304" pitchFamily="18" charset="0"/>
              </a:rPr>
              <a:t>≠ </a:t>
            </a:r>
            <a:r>
              <a:rPr lang="en-US" dirty="0"/>
              <a:t>Research quality</a:t>
            </a:r>
          </a:p>
          <a:p>
            <a:endParaRPr lang="en-US" dirty="0"/>
          </a:p>
          <a:p>
            <a:r>
              <a:rPr lang="en-US" dirty="0">
                <a:solidFill>
                  <a:schemeClr val="accent1"/>
                </a:solidFill>
              </a:rPr>
              <a:t>Issues with preregistrations</a:t>
            </a:r>
          </a:p>
          <a:p>
            <a:pPr lvl="1"/>
            <a:r>
              <a:rPr lang="en-US" dirty="0">
                <a:solidFill>
                  <a:schemeClr val="accent1"/>
                </a:solidFill>
              </a:rPr>
              <a:t>Study is not necessarily completed</a:t>
            </a:r>
          </a:p>
          <a:p>
            <a:pPr lvl="1"/>
            <a:r>
              <a:rPr lang="en-US" dirty="0">
                <a:solidFill>
                  <a:schemeClr val="accent1"/>
                </a:solidFill>
              </a:rPr>
              <a:t>Study is not necessarily published</a:t>
            </a:r>
          </a:p>
          <a:p>
            <a:pPr lvl="1"/>
            <a:r>
              <a:rPr lang="en-US" dirty="0">
                <a:solidFill>
                  <a:schemeClr val="accent1"/>
                </a:solidFill>
              </a:rPr>
              <a:t>Preregistrations are seldom 100% followed</a:t>
            </a:r>
          </a:p>
          <a:p>
            <a:pPr lvl="1"/>
            <a:r>
              <a:rPr lang="en-US" dirty="0">
                <a:solidFill>
                  <a:schemeClr val="accent1"/>
                </a:solidFill>
              </a:rPr>
              <a:t>Readers do not check preregistration</a:t>
            </a:r>
          </a:p>
          <a:p>
            <a:endParaRPr lang="en-US" dirty="0"/>
          </a:p>
          <a:p>
            <a:r>
              <a:rPr lang="en-US" dirty="0">
                <a:solidFill>
                  <a:schemeClr val="accent2"/>
                </a:solidFill>
              </a:rPr>
              <a:t>Fundamental issue remains: </a:t>
            </a:r>
          </a:p>
          <a:p>
            <a:pPr lvl="1"/>
            <a:r>
              <a:rPr lang="en-US" dirty="0">
                <a:solidFill>
                  <a:schemeClr val="accent2"/>
                </a:solidFill>
              </a:rPr>
              <a:t>Researchers doing their best to examine an issue…</a:t>
            </a:r>
          </a:p>
          <a:p>
            <a:pPr lvl="1"/>
            <a:r>
              <a:rPr lang="en-US" dirty="0">
                <a:solidFill>
                  <a:schemeClr val="accent2"/>
                </a:solidFill>
              </a:rPr>
              <a:t>…and decide what and how to publish…</a:t>
            </a:r>
          </a:p>
          <a:p>
            <a:pPr lvl="1"/>
            <a:r>
              <a:rPr lang="en-US" dirty="0">
                <a:solidFill>
                  <a:schemeClr val="accent2"/>
                </a:solidFill>
              </a:rPr>
              <a:t>Can lead to hundreds of supporting studies…</a:t>
            </a:r>
          </a:p>
          <a:p>
            <a:pPr lvl="1"/>
            <a:r>
              <a:rPr lang="en-US" dirty="0">
                <a:solidFill>
                  <a:schemeClr val="accent2"/>
                </a:solidFill>
              </a:rPr>
              <a:t>…surviving across decades…</a:t>
            </a:r>
          </a:p>
          <a:p>
            <a:pPr lvl="1"/>
            <a:r>
              <a:rPr lang="en-US" dirty="0">
                <a:solidFill>
                  <a:schemeClr val="accent2"/>
                </a:solidFill>
              </a:rPr>
              <a:t>…to later be revealed as a false positive</a:t>
            </a:r>
          </a:p>
          <a:p>
            <a:pPr lvl="1"/>
            <a:endParaRPr lang="en-US" dirty="0">
              <a:solidFill>
                <a:schemeClr val="accent2"/>
              </a:solidFill>
            </a:endParaRPr>
          </a:p>
          <a:p>
            <a:pPr lvl="1"/>
            <a:r>
              <a:rPr lang="en-US" dirty="0"/>
              <a:t>Example: Ego-depletion theory</a:t>
            </a:r>
          </a:p>
          <a:p>
            <a:pPr lvl="1"/>
            <a:r>
              <a:rPr lang="en-US" dirty="0"/>
              <a:t>Example: Mortality salience</a:t>
            </a:r>
          </a:p>
          <a:p>
            <a:endParaRPr lang="en-US" dirty="0"/>
          </a:p>
        </p:txBody>
      </p:sp>
    </p:spTree>
    <p:extLst>
      <p:ext uri="{BB962C8B-B14F-4D97-AF65-F5344CB8AC3E}">
        <p14:creationId xmlns:p14="http://schemas.microsoft.com/office/powerpoint/2010/main" val="193829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270E-0283-140E-F84B-885C78B0B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AE6133-CC4D-7A62-5CEA-487FC105A02C}"/>
              </a:ext>
            </a:extLst>
          </p:cNvPr>
          <p:cNvSpPr>
            <a:spLocks noGrp="1"/>
          </p:cNvSpPr>
          <p:nvPr>
            <p:ph type="title"/>
          </p:nvPr>
        </p:nvSpPr>
        <p:spPr/>
        <p:txBody>
          <a:bodyPr/>
          <a:lstStyle/>
          <a:p>
            <a:r>
              <a:rPr lang="en-US"/>
              <a:t>Publication bias</a:t>
            </a:r>
            <a:endParaRPr lang="nb-NO"/>
          </a:p>
        </p:txBody>
      </p:sp>
      <p:sp>
        <p:nvSpPr>
          <p:cNvPr id="3" name="Content Placeholder 2">
            <a:extLst>
              <a:ext uri="{FF2B5EF4-FFF2-40B4-BE49-F238E27FC236}">
                <a16:creationId xmlns:a16="http://schemas.microsoft.com/office/drawing/2014/main" id="{57E65A03-3507-02C3-6F29-AA03645B3E44}"/>
              </a:ext>
            </a:extLst>
          </p:cNvPr>
          <p:cNvSpPr>
            <a:spLocks noGrp="1"/>
          </p:cNvSpPr>
          <p:nvPr>
            <p:ph idx="1"/>
          </p:nvPr>
        </p:nvSpPr>
        <p:spPr>
          <a:xfrm>
            <a:off x="861060" y="1455950"/>
            <a:ext cx="4719052" cy="3504670"/>
          </a:xfrm>
        </p:spPr>
        <p:txBody>
          <a:bodyPr>
            <a:normAutofit fontScale="62500" lnSpcReduction="20000"/>
          </a:bodyPr>
          <a:lstStyle/>
          <a:p>
            <a:r>
              <a:rPr lang="en-US" i="1"/>
              <a:t>Results look “unclear”</a:t>
            </a:r>
          </a:p>
          <a:p>
            <a:r>
              <a:rPr lang="en-US" i="1"/>
              <a:t>Contradicts our past findings</a:t>
            </a:r>
          </a:p>
          <a:p>
            <a:r>
              <a:rPr lang="en-US" i="1"/>
              <a:t>Team member does not like results</a:t>
            </a:r>
          </a:p>
          <a:p>
            <a:r>
              <a:rPr lang="en-US" i="1"/>
              <a:t>Need a “strong result” or “a coherent story”</a:t>
            </a:r>
          </a:p>
          <a:p>
            <a:r>
              <a:rPr lang="en-US" i="1"/>
              <a:t>Uncertain about aspects of research</a:t>
            </a:r>
          </a:p>
          <a:p>
            <a:r>
              <a:rPr lang="en-US" i="1"/>
              <a:t>Journal only accepts “novel results”</a:t>
            </a:r>
          </a:p>
          <a:p>
            <a:r>
              <a:rPr lang="en-US" i="1"/>
              <a:t>Journals require stronger evidence when “going against the grain”</a:t>
            </a:r>
          </a:p>
          <a:p>
            <a:r>
              <a:rPr lang="en-US" i="1"/>
              <a:t>Peer reviewers think result “muddles the water”</a:t>
            </a:r>
          </a:p>
          <a:p>
            <a:r>
              <a:rPr lang="en-US" i="1"/>
              <a:t>Researchers prioritize working on other studies</a:t>
            </a:r>
          </a:p>
          <a:p>
            <a:endParaRPr lang="en-US"/>
          </a:p>
          <a:p>
            <a:pPr marL="0" indent="0">
              <a:buNone/>
            </a:pPr>
            <a:r>
              <a:rPr lang="en-US">
                <a:solidFill>
                  <a:schemeClr val="accent1"/>
                </a:solidFill>
                <a:sym typeface="Wingdings" panose="05000000000000000000" pitchFamily="2" charset="2"/>
              </a:rPr>
              <a:t> </a:t>
            </a:r>
            <a:r>
              <a:rPr lang="en-US">
                <a:solidFill>
                  <a:schemeClr val="accent1"/>
                </a:solidFill>
              </a:rPr>
              <a:t>All effects in literature are exaggerated</a:t>
            </a:r>
          </a:p>
          <a:p>
            <a:pPr marL="0" indent="0">
              <a:buNone/>
            </a:pPr>
            <a:r>
              <a:rPr lang="en-US">
                <a:solidFill>
                  <a:schemeClr val="accent1"/>
                </a:solidFill>
                <a:sym typeface="Wingdings" panose="05000000000000000000" pitchFamily="2" charset="2"/>
              </a:rPr>
              <a:t> Some effects are false positives</a:t>
            </a:r>
            <a:endParaRPr lang="en-US">
              <a:solidFill>
                <a:schemeClr val="accent1"/>
              </a:solidFill>
            </a:endParaRPr>
          </a:p>
        </p:txBody>
      </p:sp>
      <p:pic>
        <p:nvPicPr>
          <p:cNvPr id="7" name="Content Placeholder 4" descr="A diagram of a study and a study&#10;&#10;Description automatically generated with medium confidence">
            <a:extLst>
              <a:ext uri="{FF2B5EF4-FFF2-40B4-BE49-F238E27FC236}">
                <a16:creationId xmlns:a16="http://schemas.microsoft.com/office/drawing/2014/main" id="{6AB1A12F-619D-019D-CF84-65816B595B71}"/>
              </a:ext>
            </a:extLst>
          </p:cNvPr>
          <p:cNvPicPr>
            <a:picLocks noChangeAspect="1"/>
          </p:cNvPicPr>
          <p:nvPr/>
        </p:nvPicPr>
        <p:blipFill>
          <a:blip r:embed="rId2" cstate="screen">
            <a:clrChange>
              <a:clrFrom>
                <a:srgbClr val="FEFEFE"/>
              </a:clrFrom>
              <a:clrTo>
                <a:srgbClr val="FEFEFE">
                  <a:alpha val="0"/>
                </a:srgbClr>
              </a:clrTo>
            </a:clrChange>
            <a:extLst>
              <a:ext uri="{28A0092B-C50C-407E-A947-70E740481C1C}">
                <a14:useLocalDpi xmlns:a14="http://schemas.microsoft.com/office/drawing/2010/main" val="0"/>
              </a:ext>
            </a:extLst>
          </a:blip>
          <a:srcRect t="11464" r="50387"/>
          <a:stretch/>
        </p:blipFill>
        <p:spPr>
          <a:xfrm>
            <a:off x="5420774" y="1570695"/>
            <a:ext cx="3482614" cy="2764071"/>
          </a:xfrm>
          <a:prstGeom prst="rect">
            <a:avLst/>
          </a:prstGeom>
        </p:spPr>
      </p:pic>
      <p:sp>
        <p:nvSpPr>
          <p:cNvPr id="8" name="TextBox 7">
            <a:extLst>
              <a:ext uri="{FF2B5EF4-FFF2-40B4-BE49-F238E27FC236}">
                <a16:creationId xmlns:a16="http://schemas.microsoft.com/office/drawing/2014/main" id="{E8CE4822-4834-054B-A2E1-1690A9767766}"/>
              </a:ext>
            </a:extLst>
          </p:cNvPr>
          <p:cNvSpPr txBox="1"/>
          <p:nvPr/>
        </p:nvSpPr>
        <p:spPr>
          <a:xfrm>
            <a:off x="5571416" y="4805512"/>
            <a:ext cx="2952604" cy="215444"/>
          </a:xfrm>
          <a:prstGeom prst="rect">
            <a:avLst/>
          </a:prstGeom>
          <a:noFill/>
        </p:spPr>
        <p:txBody>
          <a:bodyPr wrap="square">
            <a:spAutoFit/>
          </a:bodyPr>
          <a:lstStyle/>
          <a:p>
            <a:r>
              <a:rPr lang="nb-NO" sz="800">
                <a:hlinkClick r:id="rId3"/>
              </a:rPr>
              <a:t>https://www.researchequals.com/modules/w0d6-9kwa</a:t>
            </a:r>
            <a:r>
              <a:rPr lang="nb-NO" sz="800"/>
              <a:t> </a:t>
            </a:r>
          </a:p>
        </p:txBody>
      </p:sp>
      <p:sp>
        <p:nvSpPr>
          <p:cNvPr id="9" name="Content Placeholder 2">
            <a:extLst>
              <a:ext uri="{FF2B5EF4-FFF2-40B4-BE49-F238E27FC236}">
                <a16:creationId xmlns:a16="http://schemas.microsoft.com/office/drawing/2014/main" id="{59168D38-FF69-7EF3-EAC4-581355BDE92B}"/>
              </a:ext>
            </a:extLst>
          </p:cNvPr>
          <p:cNvSpPr txBox="1">
            <a:spLocks/>
          </p:cNvSpPr>
          <p:nvPr/>
        </p:nvSpPr>
        <p:spPr>
          <a:xfrm>
            <a:off x="5125957" y="1236090"/>
            <a:ext cx="3666590" cy="334104"/>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600" kern="1200">
                <a:solidFill>
                  <a:schemeClr val="tx1">
                    <a:lumMod val="75000"/>
                    <a:lumOff val="25000"/>
                  </a:schemeClr>
                </a:solidFill>
                <a:latin typeface="Myriad Pro"/>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a:solidFill>
                  <a:schemeClr val="accent2"/>
                </a:solidFill>
              </a:rPr>
              <a:t>Effect across the published studies</a:t>
            </a:r>
            <a:endParaRPr lang="nb-NO" sz="1800">
              <a:solidFill>
                <a:schemeClr val="accent2"/>
              </a:solidFill>
            </a:endParaRPr>
          </a:p>
        </p:txBody>
      </p:sp>
      <p:pic>
        <p:nvPicPr>
          <p:cNvPr id="10" name="Content Placeholder 4" descr="A diagram of a study and a study&#10;&#10;Description automatically generated with medium confidence">
            <a:extLst>
              <a:ext uri="{FF2B5EF4-FFF2-40B4-BE49-F238E27FC236}">
                <a16:creationId xmlns:a16="http://schemas.microsoft.com/office/drawing/2014/main" id="{34865784-C23A-8405-4350-CF9F8B371629}"/>
              </a:ext>
            </a:extLst>
          </p:cNvPr>
          <p:cNvPicPr>
            <a:picLocks noChangeAspect="1"/>
          </p:cNvPicPr>
          <p:nvPr/>
        </p:nvPicPr>
        <p:blipFill>
          <a:blip r:embed="rId2" cstate="screen">
            <a:clrChange>
              <a:clrFrom>
                <a:srgbClr val="FEFEFE"/>
              </a:clrFrom>
              <a:clrTo>
                <a:srgbClr val="FEFEFE">
                  <a:alpha val="0"/>
                </a:srgbClr>
              </a:clrTo>
            </a:clrChange>
            <a:extLst>
              <a:ext uri="{28A0092B-C50C-407E-A947-70E740481C1C}">
                <a14:useLocalDpi xmlns:a14="http://schemas.microsoft.com/office/drawing/2010/main" val="0"/>
              </a:ext>
            </a:extLst>
          </a:blip>
          <a:srcRect l="50385" t="11464" r="2"/>
          <a:stretch/>
        </p:blipFill>
        <p:spPr>
          <a:xfrm>
            <a:off x="5293509" y="1565033"/>
            <a:ext cx="3482614" cy="2764071"/>
          </a:xfrm>
          <a:prstGeom prst="rect">
            <a:avLst/>
          </a:prstGeom>
        </p:spPr>
      </p:pic>
      <p:sp>
        <p:nvSpPr>
          <p:cNvPr id="11" name="Content Placeholder 2">
            <a:extLst>
              <a:ext uri="{FF2B5EF4-FFF2-40B4-BE49-F238E27FC236}">
                <a16:creationId xmlns:a16="http://schemas.microsoft.com/office/drawing/2014/main" id="{7C317771-DCE4-A4C9-6560-FBC084F29DAC}"/>
              </a:ext>
            </a:extLst>
          </p:cNvPr>
          <p:cNvSpPr txBox="1">
            <a:spLocks/>
          </p:cNvSpPr>
          <p:nvPr/>
        </p:nvSpPr>
        <p:spPr>
          <a:xfrm>
            <a:off x="5213293" y="1235447"/>
            <a:ext cx="3594107" cy="334104"/>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600" kern="1200">
                <a:solidFill>
                  <a:schemeClr val="tx1">
                    <a:lumMod val="75000"/>
                    <a:lumOff val="25000"/>
                  </a:schemeClr>
                </a:solidFill>
                <a:latin typeface="Myriad Pro"/>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a:solidFill>
                  <a:schemeClr val="accent1"/>
                </a:solidFill>
              </a:rPr>
              <a:t>Effect across all performed studies</a:t>
            </a:r>
            <a:endParaRPr lang="nb-NO" sz="1800">
              <a:solidFill>
                <a:schemeClr val="accent1"/>
              </a:solidFill>
            </a:endParaRPr>
          </a:p>
        </p:txBody>
      </p:sp>
    </p:spTree>
    <p:extLst>
      <p:ext uri="{BB962C8B-B14F-4D97-AF65-F5344CB8AC3E}">
        <p14:creationId xmlns:p14="http://schemas.microsoft.com/office/powerpoint/2010/main" val="209699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FF47C-27AD-65B0-B3A1-8DB00C36C4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DBF7C-88D9-AD9A-CDE4-4D334A32745D}"/>
              </a:ext>
            </a:extLst>
          </p:cNvPr>
          <p:cNvSpPr>
            <a:spLocks noGrp="1"/>
          </p:cNvSpPr>
          <p:nvPr>
            <p:ph type="title"/>
          </p:nvPr>
        </p:nvSpPr>
        <p:spPr/>
        <p:txBody>
          <a:bodyPr/>
          <a:lstStyle/>
          <a:p>
            <a:r>
              <a:rPr lang="en-US"/>
              <a:t>What if we had a model that…</a:t>
            </a:r>
            <a:endParaRPr lang="nb-NO"/>
          </a:p>
        </p:txBody>
      </p:sp>
      <p:sp>
        <p:nvSpPr>
          <p:cNvPr id="3" name="Content Placeholder 2">
            <a:extLst>
              <a:ext uri="{FF2B5EF4-FFF2-40B4-BE49-F238E27FC236}">
                <a16:creationId xmlns:a16="http://schemas.microsoft.com/office/drawing/2014/main" id="{DC42B2DA-73AE-1211-FE0B-32112233307A}"/>
              </a:ext>
            </a:extLst>
          </p:cNvPr>
          <p:cNvSpPr>
            <a:spLocks noGrp="1"/>
          </p:cNvSpPr>
          <p:nvPr>
            <p:ph idx="1"/>
          </p:nvPr>
        </p:nvSpPr>
        <p:spPr/>
        <p:txBody>
          <a:bodyPr>
            <a:normAutofit/>
          </a:bodyPr>
          <a:lstStyle/>
          <a:p>
            <a:r>
              <a:rPr lang="en-US" dirty="0"/>
              <a:t>Placed a premium on scientific quality</a:t>
            </a:r>
          </a:p>
          <a:p>
            <a:r>
              <a:rPr lang="en-US" dirty="0"/>
              <a:t>Gave feedback at a useful stage</a:t>
            </a:r>
          </a:p>
          <a:p>
            <a:r>
              <a:rPr lang="en-US" dirty="0"/>
              <a:t>Had a predictable pipeline</a:t>
            </a:r>
          </a:p>
          <a:p>
            <a:r>
              <a:rPr lang="en-US" dirty="0"/>
              <a:t>Published all research</a:t>
            </a:r>
          </a:p>
          <a:p>
            <a:r>
              <a:rPr lang="en-US" dirty="0"/>
              <a:t>Was owned by the community</a:t>
            </a:r>
          </a:p>
          <a:p>
            <a:endParaRPr lang="en-US" dirty="0"/>
          </a:p>
        </p:txBody>
      </p:sp>
    </p:spTree>
    <p:extLst>
      <p:ext uri="{BB962C8B-B14F-4D97-AF65-F5344CB8AC3E}">
        <p14:creationId xmlns:p14="http://schemas.microsoft.com/office/powerpoint/2010/main" val="4130901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B36CB-2C91-6791-B411-49B3BE3146FC}"/>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6B99904-7DF2-EDAE-3845-F749CA56BC12}"/>
              </a:ext>
            </a:extLst>
          </p:cNvPr>
          <p:cNvSpPr>
            <a:spLocks noGrp="1"/>
          </p:cNvSpPr>
          <p:nvPr>
            <p:ph type="title"/>
          </p:nvPr>
        </p:nvSpPr>
        <p:spPr/>
        <p:txBody>
          <a:bodyPr/>
          <a:lstStyle/>
          <a:p>
            <a:r>
              <a:rPr lang="en-US"/>
              <a:t>Registered reports</a:t>
            </a:r>
          </a:p>
        </p:txBody>
      </p:sp>
      <p:grpSp>
        <p:nvGrpSpPr>
          <p:cNvPr id="8" name="Group 7">
            <a:extLst>
              <a:ext uri="{FF2B5EF4-FFF2-40B4-BE49-F238E27FC236}">
                <a16:creationId xmlns:a16="http://schemas.microsoft.com/office/drawing/2014/main" id="{B4E5BFE9-426E-9046-E71D-9D0263A68D17}"/>
              </a:ext>
            </a:extLst>
          </p:cNvPr>
          <p:cNvGrpSpPr/>
          <p:nvPr/>
        </p:nvGrpSpPr>
        <p:grpSpPr>
          <a:xfrm>
            <a:off x="4330131" y="2743069"/>
            <a:ext cx="994467" cy="363497"/>
            <a:chOff x="4391679" y="2291418"/>
            <a:chExt cx="994467" cy="371758"/>
          </a:xfrm>
        </p:grpSpPr>
        <p:sp>
          <p:nvSpPr>
            <p:cNvPr id="9" name="Rectangle: Rounded Corners 8">
              <a:extLst>
                <a:ext uri="{FF2B5EF4-FFF2-40B4-BE49-F238E27FC236}">
                  <a16:creationId xmlns:a16="http://schemas.microsoft.com/office/drawing/2014/main" id="{E20A3477-8E97-F45B-7D21-B030F4EFEDAC}"/>
                </a:ext>
              </a:extLst>
            </p:cNvPr>
            <p:cNvSpPr/>
            <p:nvPr/>
          </p:nvSpPr>
          <p:spPr>
            <a:xfrm>
              <a:off x="4391679" y="2291418"/>
              <a:ext cx="680054" cy="35796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Stage 2 review</a:t>
              </a:r>
            </a:p>
          </p:txBody>
        </p:sp>
        <p:sp>
          <p:nvSpPr>
            <p:cNvPr id="10" name="Arrow: Down 9">
              <a:extLst>
                <a:ext uri="{FF2B5EF4-FFF2-40B4-BE49-F238E27FC236}">
                  <a16:creationId xmlns:a16="http://schemas.microsoft.com/office/drawing/2014/main" id="{5EB1C29F-7B03-C1F8-68F7-96644B2630AB}"/>
                </a:ext>
              </a:extLst>
            </p:cNvPr>
            <p:cNvSpPr/>
            <p:nvPr/>
          </p:nvSpPr>
          <p:spPr>
            <a:xfrm rot="16200000">
              <a:off x="5115836" y="2392865"/>
              <a:ext cx="311468" cy="229153"/>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4" name="Arrow: Curved Right 3">
            <a:extLst>
              <a:ext uri="{FF2B5EF4-FFF2-40B4-BE49-F238E27FC236}">
                <a16:creationId xmlns:a16="http://schemas.microsoft.com/office/drawing/2014/main" id="{57BD7E04-EC5D-7B78-E647-22826A96EC04}"/>
              </a:ext>
            </a:extLst>
          </p:cNvPr>
          <p:cNvSpPr/>
          <p:nvPr/>
        </p:nvSpPr>
        <p:spPr>
          <a:xfrm rot="5400000">
            <a:off x="8585240" y="2075435"/>
            <a:ext cx="385998" cy="64999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graphicFrame>
        <p:nvGraphicFramePr>
          <p:cNvPr id="12" name="Plassholder for innhold 4">
            <a:extLst>
              <a:ext uri="{FF2B5EF4-FFF2-40B4-BE49-F238E27FC236}">
                <a16:creationId xmlns:a16="http://schemas.microsoft.com/office/drawing/2014/main" id="{9851D7EC-5495-5389-B562-76AB4FA29DB2}"/>
              </a:ext>
            </a:extLst>
          </p:cNvPr>
          <p:cNvGraphicFramePr>
            <a:graphicFrameLocks/>
          </p:cNvGraphicFramePr>
          <p:nvPr>
            <p:extLst>
              <p:ext uri="{D42A27DB-BD31-4B8C-83A1-F6EECF244321}">
                <p14:modId xmlns:p14="http://schemas.microsoft.com/office/powerpoint/2010/main" val="2326487855"/>
              </p:ext>
            </p:extLst>
          </p:nvPr>
        </p:nvGraphicFramePr>
        <p:xfrm>
          <a:off x="4758035" y="1128660"/>
          <a:ext cx="3917297" cy="3614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8BB480B1-0D2B-B9C4-CFFF-DF0811CC464C}"/>
              </a:ext>
            </a:extLst>
          </p:cNvPr>
          <p:cNvGrpSpPr/>
          <p:nvPr/>
        </p:nvGrpSpPr>
        <p:grpSpPr>
          <a:xfrm>
            <a:off x="8123336" y="2743070"/>
            <a:ext cx="1020664" cy="350010"/>
            <a:chOff x="4586159" y="2211711"/>
            <a:chExt cx="1020664" cy="357964"/>
          </a:xfrm>
        </p:grpSpPr>
        <p:sp>
          <p:nvSpPr>
            <p:cNvPr id="14" name="Rectangle: Rounded Corners 13">
              <a:extLst>
                <a:ext uri="{FF2B5EF4-FFF2-40B4-BE49-F238E27FC236}">
                  <a16:creationId xmlns:a16="http://schemas.microsoft.com/office/drawing/2014/main" id="{E62CEF23-DF79-17D9-A424-358480FC8194}"/>
                </a:ext>
              </a:extLst>
            </p:cNvPr>
            <p:cNvSpPr/>
            <p:nvPr/>
          </p:nvSpPr>
          <p:spPr>
            <a:xfrm>
              <a:off x="4875302" y="2211711"/>
              <a:ext cx="731521" cy="35796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Stage 1 review</a:t>
              </a:r>
            </a:p>
          </p:txBody>
        </p:sp>
        <p:sp>
          <p:nvSpPr>
            <p:cNvPr id="15" name="Arrow: Down 14">
              <a:extLst>
                <a:ext uri="{FF2B5EF4-FFF2-40B4-BE49-F238E27FC236}">
                  <a16:creationId xmlns:a16="http://schemas.microsoft.com/office/drawing/2014/main" id="{B3412E25-6165-35C8-E3B0-E2E5C5773DBE}"/>
                </a:ext>
              </a:extLst>
            </p:cNvPr>
            <p:cNvSpPr/>
            <p:nvPr/>
          </p:nvSpPr>
          <p:spPr>
            <a:xfrm rot="5400000">
              <a:off x="4545002" y="2299364"/>
              <a:ext cx="311468" cy="229153"/>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7" name="Content Placeholder 2">
            <a:extLst>
              <a:ext uri="{FF2B5EF4-FFF2-40B4-BE49-F238E27FC236}">
                <a16:creationId xmlns:a16="http://schemas.microsoft.com/office/drawing/2014/main" id="{DF42212E-FC00-339A-2AAC-54B59F2E8987}"/>
              </a:ext>
            </a:extLst>
          </p:cNvPr>
          <p:cNvSpPr>
            <a:spLocks noGrp="1"/>
          </p:cNvSpPr>
          <p:nvPr>
            <p:ph idx="1"/>
          </p:nvPr>
        </p:nvSpPr>
        <p:spPr>
          <a:xfrm>
            <a:off x="1022920" y="1455950"/>
            <a:ext cx="3221950" cy="3382750"/>
          </a:xfrm>
        </p:spPr>
        <p:txBody>
          <a:bodyPr>
            <a:normAutofit fontScale="62500" lnSpcReduction="20000"/>
          </a:bodyPr>
          <a:lstStyle/>
          <a:p>
            <a:r>
              <a:rPr lang="en-US" dirty="0"/>
              <a:t>Write stage 1 manuscript:</a:t>
            </a:r>
          </a:p>
          <a:p>
            <a:pPr lvl="1"/>
            <a:r>
              <a:rPr lang="en-US" dirty="0">
                <a:solidFill>
                  <a:schemeClr val="accent2"/>
                </a:solidFill>
              </a:rPr>
              <a:t>Introduction + Method</a:t>
            </a:r>
          </a:p>
          <a:p>
            <a:r>
              <a:rPr lang="en-US" dirty="0">
                <a:solidFill>
                  <a:schemeClr val="accent1"/>
                </a:solidFill>
              </a:rPr>
              <a:t>Stage 1 review / revisions</a:t>
            </a:r>
          </a:p>
          <a:p>
            <a:pPr lvl="1"/>
            <a:r>
              <a:rPr lang="en-US" dirty="0">
                <a:solidFill>
                  <a:schemeClr val="accent1"/>
                </a:solidFill>
              </a:rPr>
              <a:t>Emphasis on hypotheses</a:t>
            </a:r>
          </a:p>
          <a:p>
            <a:pPr lvl="1"/>
            <a:r>
              <a:rPr lang="en-US" dirty="0">
                <a:solidFill>
                  <a:schemeClr val="accent1"/>
                </a:solidFill>
              </a:rPr>
              <a:t>«In principle acceptance»</a:t>
            </a:r>
          </a:p>
          <a:p>
            <a:r>
              <a:rPr lang="en-US" dirty="0">
                <a:solidFill>
                  <a:schemeClr val="accent3"/>
                </a:solidFill>
              </a:rPr>
              <a:t>Perform study</a:t>
            </a:r>
          </a:p>
          <a:p>
            <a:r>
              <a:rPr lang="en-US" dirty="0"/>
              <a:t>Write stage 2 manuscript:</a:t>
            </a:r>
          </a:p>
          <a:p>
            <a:pPr lvl="1"/>
            <a:r>
              <a:rPr lang="en-US" dirty="0">
                <a:solidFill>
                  <a:schemeClr val="accent2"/>
                </a:solidFill>
              </a:rPr>
              <a:t>Results + Discussion</a:t>
            </a:r>
          </a:p>
          <a:p>
            <a:r>
              <a:rPr lang="en-US">
                <a:solidFill>
                  <a:schemeClr val="accent1"/>
                </a:solidFill>
              </a:rPr>
              <a:t>Stage 2 </a:t>
            </a:r>
            <a:r>
              <a:rPr lang="en-US" dirty="0">
                <a:solidFill>
                  <a:schemeClr val="accent1"/>
                </a:solidFill>
              </a:rPr>
              <a:t>review / revisions</a:t>
            </a:r>
          </a:p>
          <a:p>
            <a:pPr lvl="1"/>
            <a:r>
              <a:rPr lang="en-US" dirty="0">
                <a:solidFill>
                  <a:schemeClr val="accent1"/>
                </a:solidFill>
              </a:rPr>
              <a:t>Check if plan was followed</a:t>
            </a:r>
          </a:p>
          <a:p>
            <a:r>
              <a:rPr lang="en-US" dirty="0">
                <a:solidFill>
                  <a:schemeClr val="accent2"/>
                </a:solidFill>
              </a:rPr>
              <a:t>Publication</a:t>
            </a:r>
          </a:p>
        </p:txBody>
      </p:sp>
      <p:sp>
        <p:nvSpPr>
          <p:cNvPr id="11" name="Arrow: Curved Right 10">
            <a:extLst>
              <a:ext uri="{FF2B5EF4-FFF2-40B4-BE49-F238E27FC236}">
                <a16:creationId xmlns:a16="http://schemas.microsoft.com/office/drawing/2014/main" id="{5FAE5328-2452-A497-761D-F5B53A222372}"/>
              </a:ext>
            </a:extLst>
          </p:cNvPr>
          <p:cNvSpPr/>
          <p:nvPr/>
        </p:nvSpPr>
        <p:spPr>
          <a:xfrm rot="5400000">
            <a:off x="4462129" y="2075435"/>
            <a:ext cx="385998" cy="64999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274804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graphicEl>
                                              <a:dgm id="{77278207-721B-4070-8A48-2B45ED5B4C8D}"/>
                                            </p:graphicEl>
                                          </p:spTgt>
                                        </p:tgtEl>
                                        <p:attrNameLst>
                                          <p:attrName>style.visibility</p:attrName>
                                        </p:attrNameLst>
                                      </p:cBhvr>
                                      <p:to>
                                        <p:strVal val="visible"/>
                                      </p:to>
                                    </p:set>
                                    <p:animEffect transition="in" filter="fade">
                                      <p:cBhvr>
                                        <p:cTn id="7" dur="500"/>
                                        <p:tgtEl>
                                          <p:spTgt spid="12">
                                            <p:graphicEl>
                                              <a:dgm id="{77278207-721B-4070-8A48-2B45ED5B4C8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graphicEl>
                                              <a:dgm id="{A684DFA4-E5E1-4236-BFA0-CA70A54FA782}"/>
                                            </p:graphicEl>
                                          </p:spTgt>
                                        </p:tgtEl>
                                        <p:attrNameLst>
                                          <p:attrName>style.visibility</p:attrName>
                                        </p:attrNameLst>
                                      </p:cBhvr>
                                      <p:to>
                                        <p:strVal val="visible"/>
                                      </p:to>
                                    </p:set>
                                    <p:animEffect transition="in" filter="fade">
                                      <p:cBhvr>
                                        <p:cTn id="11" dur="500"/>
                                        <p:tgtEl>
                                          <p:spTgt spid="12">
                                            <p:graphicEl>
                                              <a:dgm id="{A684DFA4-E5E1-4236-BFA0-CA70A54FA782}"/>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graphicEl>
                                              <a:dgm id="{DE4A0BDE-B6C3-44AB-B14E-96603850C210}"/>
                                            </p:graphicEl>
                                          </p:spTgt>
                                        </p:tgtEl>
                                        <p:attrNameLst>
                                          <p:attrName>style.visibility</p:attrName>
                                        </p:attrNameLst>
                                      </p:cBhvr>
                                      <p:to>
                                        <p:strVal val="visible"/>
                                      </p:to>
                                    </p:set>
                                    <p:animEffect transition="in" filter="fade">
                                      <p:cBhvr>
                                        <p:cTn id="15" dur="500"/>
                                        <p:tgtEl>
                                          <p:spTgt spid="12">
                                            <p:graphicEl>
                                              <a:dgm id="{DE4A0BDE-B6C3-44AB-B14E-96603850C210}"/>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graphicEl>
                                              <a:dgm id="{DE64792B-DBA7-4A69-ACA3-6C72A9D31151}"/>
                                            </p:graphicEl>
                                          </p:spTgt>
                                        </p:tgtEl>
                                        <p:attrNameLst>
                                          <p:attrName>style.visibility</p:attrName>
                                        </p:attrNameLst>
                                      </p:cBhvr>
                                      <p:to>
                                        <p:strVal val="visible"/>
                                      </p:to>
                                    </p:set>
                                    <p:animEffect transition="in" filter="fade">
                                      <p:cBhvr>
                                        <p:cTn id="19" dur="500"/>
                                        <p:tgtEl>
                                          <p:spTgt spid="12">
                                            <p:graphicEl>
                                              <a:dgm id="{DE64792B-DBA7-4A69-ACA3-6C72A9D31151}"/>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graphicEl>
                                              <a:dgm id="{C509C998-2220-42E8-BF54-49FFA3EEF63A}"/>
                                            </p:graphicEl>
                                          </p:spTgt>
                                        </p:tgtEl>
                                        <p:attrNameLst>
                                          <p:attrName>style.visibility</p:attrName>
                                        </p:attrNameLst>
                                      </p:cBhvr>
                                      <p:to>
                                        <p:strVal val="visible"/>
                                      </p:to>
                                    </p:set>
                                    <p:animEffect transition="in" filter="fade">
                                      <p:cBhvr>
                                        <p:cTn id="23" dur="500"/>
                                        <p:tgtEl>
                                          <p:spTgt spid="12">
                                            <p:graphicEl>
                                              <a:dgm id="{C509C998-2220-42E8-BF54-49FFA3EEF63A}"/>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graphicEl>
                                              <a:dgm id="{C06BF599-026E-4EA6-9A10-655906E71370}"/>
                                            </p:graphicEl>
                                          </p:spTgt>
                                        </p:tgtEl>
                                        <p:attrNameLst>
                                          <p:attrName>style.visibility</p:attrName>
                                        </p:attrNameLst>
                                      </p:cBhvr>
                                      <p:to>
                                        <p:strVal val="visible"/>
                                      </p:to>
                                    </p:set>
                                    <p:animEffect transition="in" filter="fade">
                                      <p:cBhvr>
                                        <p:cTn id="27" dur="500"/>
                                        <p:tgtEl>
                                          <p:spTgt spid="12">
                                            <p:graphicEl>
                                              <a:dgm id="{C06BF599-026E-4EA6-9A10-655906E71370}"/>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
                                            <p:graphicEl>
                                              <a:dgm id="{C0C3E719-43BA-4310-B2A9-E6DD49B94B82}"/>
                                            </p:graphicEl>
                                          </p:spTgt>
                                        </p:tgtEl>
                                        <p:attrNameLst>
                                          <p:attrName>style.visibility</p:attrName>
                                        </p:attrNameLst>
                                      </p:cBhvr>
                                      <p:to>
                                        <p:strVal val="visible"/>
                                      </p:to>
                                    </p:set>
                                    <p:animEffect transition="in" filter="fade">
                                      <p:cBhvr>
                                        <p:cTn id="31" dur="500"/>
                                        <p:tgtEl>
                                          <p:spTgt spid="12">
                                            <p:graphicEl>
                                              <a:dgm id="{C0C3E719-43BA-4310-B2A9-E6DD49B94B82}"/>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graphicEl>
                                              <a:dgm id="{5F1E1CE9-816D-456B-AFD0-BF49D11D522C}"/>
                                            </p:graphicEl>
                                          </p:spTgt>
                                        </p:tgtEl>
                                        <p:attrNameLst>
                                          <p:attrName>style.visibility</p:attrName>
                                        </p:attrNameLst>
                                      </p:cBhvr>
                                      <p:to>
                                        <p:strVal val="visible"/>
                                      </p:to>
                                    </p:set>
                                    <p:animEffect transition="in" filter="fade">
                                      <p:cBhvr>
                                        <p:cTn id="35" dur="500"/>
                                        <p:tgtEl>
                                          <p:spTgt spid="12">
                                            <p:graphicEl>
                                              <a:dgm id="{5F1E1CE9-816D-456B-AFD0-BF49D11D522C}"/>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
                                            <p:graphicEl>
                                              <a:dgm id="{5AB6BCD6-61D4-47DE-924E-31D6AE069215}"/>
                                            </p:graphicEl>
                                          </p:spTgt>
                                        </p:tgtEl>
                                        <p:attrNameLst>
                                          <p:attrName>style.visibility</p:attrName>
                                        </p:attrNameLst>
                                      </p:cBhvr>
                                      <p:to>
                                        <p:strVal val="visible"/>
                                      </p:to>
                                    </p:set>
                                    <p:animEffect transition="in" filter="fade">
                                      <p:cBhvr>
                                        <p:cTn id="39" dur="500"/>
                                        <p:tgtEl>
                                          <p:spTgt spid="12">
                                            <p:graphicEl>
                                              <a:dgm id="{5AB6BCD6-61D4-47DE-924E-31D6AE069215}"/>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graphicEl>
                                              <a:dgm id="{A3E3CBA1-974F-412D-B71A-BE9D29C03182}"/>
                                            </p:graphicEl>
                                          </p:spTgt>
                                        </p:tgtEl>
                                        <p:attrNameLst>
                                          <p:attrName>style.visibility</p:attrName>
                                        </p:attrNameLst>
                                      </p:cBhvr>
                                      <p:to>
                                        <p:strVal val="visible"/>
                                      </p:to>
                                    </p:set>
                                    <p:animEffect transition="in" filter="fade">
                                      <p:cBhvr>
                                        <p:cTn id="43" dur="500"/>
                                        <p:tgtEl>
                                          <p:spTgt spid="12">
                                            <p:graphicEl>
                                              <a:dgm id="{A3E3CBA1-974F-412D-B71A-BE9D29C03182}"/>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2">
                                            <p:graphicEl>
                                              <a:dgm id="{98D4FB78-4B9B-4EE5-906F-9ADC26799E09}"/>
                                            </p:graphicEl>
                                          </p:spTgt>
                                        </p:tgtEl>
                                        <p:attrNameLst>
                                          <p:attrName>style.visibility</p:attrName>
                                        </p:attrNameLst>
                                      </p:cBhvr>
                                      <p:to>
                                        <p:strVal val="visible"/>
                                      </p:to>
                                    </p:set>
                                    <p:animEffect transition="in" filter="fade">
                                      <p:cBhvr>
                                        <p:cTn id="47" dur="500"/>
                                        <p:tgtEl>
                                          <p:spTgt spid="12">
                                            <p:graphicEl>
                                              <a:dgm id="{98D4FB78-4B9B-4EE5-906F-9ADC26799E09}"/>
                                            </p:graphic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
                                            <p:graphicEl>
                                              <a:dgm id="{C5E14A88-5CF1-4439-A855-0E318C144A53}"/>
                                            </p:graphicEl>
                                          </p:spTgt>
                                        </p:tgtEl>
                                        <p:attrNameLst>
                                          <p:attrName>style.visibility</p:attrName>
                                        </p:attrNameLst>
                                      </p:cBhvr>
                                      <p:to>
                                        <p:strVal val="visible"/>
                                      </p:to>
                                    </p:set>
                                    <p:animEffect transition="in" filter="fade">
                                      <p:cBhvr>
                                        <p:cTn id="51" dur="500"/>
                                        <p:tgtEl>
                                          <p:spTgt spid="12">
                                            <p:graphicEl>
                                              <a:dgm id="{C5E14A88-5CF1-4439-A855-0E318C144A53}"/>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
                                            <p:txEl>
                                              <p:pRg st="0" end="0"/>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7">
                                            <p:txEl>
                                              <p:pRg st="2" end="2"/>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7">
                                            <p:txEl>
                                              <p:pRg st="3" end="3"/>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7">
                                            <p:txEl>
                                              <p:pRg st="4" end="4"/>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7">
                                            <p:txEl>
                                              <p:pRg st="6" end="6"/>
                                            </p:txEl>
                                          </p:spTgt>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7">
                                            <p:txEl>
                                              <p:pRg st="7" end="7"/>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8"/>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7">
                                            <p:txEl>
                                              <p:pRg st="8" end="8"/>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7">
                                            <p:txEl>
                                              <p:pRg st="9" end="9"/>
                                            </p:txEl>
                                          </p:spTgt>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12" grpId="0" uiExpand="1">
        <p:bldSub>
          <a:bldDgm bld="one"/>
        </p:bldSub>
      </p:bldGraphic>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1523F2-BD14-A38B-5A17-ABB63179A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E1CEE6-C9BE-8255-2A4D-8FD0926A69A3}"/>
              </a:ext>
            </a:extLst>
          </p:cNvPr>
          <p:cNvSpPr>
            <a:spLocks noGrp="1"/>
          </p:cNvSpPr>
          <p:nvPr>
            <p:ph type="title"/>
          </p:nvPr>
        </p:nvSpPr>
        <p:spPr/>
        <p:txBody>
          <a:bodyPr/>
          <a:lstStyle/>
          <a:p>
            <a:r>
              <a:rPr lang="en-US"/>
              <a:t>Two-step procedure</a:t>
            </a:r>
            <a:endParaRPr lang="nb-NO"/>
          </a:p>
        </p:txBody>
      </p:sp>
      <p:sp>
        <p:nvSpPr>
          <p:cNvPr id="3" name="Content Placeholder 2">
            <a:extLst>
              <a:ext uri="{FF2B5EF4-FFF2-40B4-BE49-F238E27FC236}">
                <a16:creationId xmlns:a16="http://schemas.microsoft.com/office/drawing/2014/main" id="{75B87CFE-545E-07F8-2BC9-D3E88E0769F0}"/>
              </a:ext>
            </a:extLst>
          </p:cNvPr>
          <p:cNvSpPr>
            <a:spLocks noGrp="1"/>
          </p:cNvSpPr>
          <p:nvPr>
            <p:ph idx="1"/>
          </p:nvPr>
        </p:nvSpPr>
        <p:spPr>
          <a:xfrm>
            <a:off x="1022920" y="1455950"/>
            <a:ext cx="7149480" cy="3382750"/>
          </a:xfrm>
        </p:spPr>
        <p:txBody>
          <a:bodyPr>
            <a:normAutofit fontScale="77500" lnSpcReduction="20000"/>
          </a:bodyPr>
          <a:lstStyle/>
          <a:p>
            <a:r>
              <a:rPr lang="en-US" dirty="0"/>
              <a:t>Write stage 1 manuscript:</a:t>
            </a:r>
          </a:p>
          <a:p>
            <a:pPr lvl="1"/>
            <a:r>
              <a:rPr lang="en-US" dirty="0">
                <a:solidFill>
                  <a:schemeClr val="accent2"/>
                </a:solidFill>
              </a:rPr>
              <a:t>Introduction + Method</a:t>
            </a:r>
          </a:p>
          <a:p>
            <a:r>
              <a:rPr lang="en-US" dirty="0">
                <a:solidFill>
                  <a:schemeClr val="accent3"/>
                </a:solidFill>
              </a:rPr>
              <a:t>Peer review</a:t>
            </a:r>
          </a:p>
          <a:p>
            <a:pPr lvl="1"/>
            <a:r>
              <a:rPr lang="en-US" dirty="0">
                <a:solidFill>
                  <a:schemeClr val="accent3"/>
                </a:solidFill>
              </a:rPr>
              <a:t>Emphasis on hypotheses</a:t>
            </a:r>
          </a:p>
          <a:p>
            <a:pPr lvl="1"/>
            <a:r>
              <a:rPr lang="en-US" dirty="0">
                <a:solidFill>
                  <a:schemeClr val="accent3"/>
                </a:solidFill>
              </a:rPr>
              <a:t>Review rounds</a:t>
            </a:r>
          </a:p>
          <a:p>
            <a:pPr lvl="1"/>
            <a:r>
              <a:rPr lang="en-US" dirty="0">
                <a:solidFill>
                  <a:schemeClr val="accent3"/>
                </a:solidFill>
              </a:rPr>
              <a:t>«In principle acceptance»</a:t>
            </a:r>
          </a:p>
          <a:p>
            <a:r>
              <a:rPr lang="en-US" dirty="0">
                <a:solidFill>
                  <a:schemeClr val="accent5"/>
                </a:solidFill>
              </a:rPr>
              <a:t>Perform study</a:t>
            </a:r>
          </a:p>
          <a:p>
            <a:r>
              <a:rPr lang="en-US" dirty="0"/>
              <a:t>Write stage 2 manuscript:</a:t>
            </a:r>
          </a:p>
          <a:p>
            <a:pPr lvl="1"/>
            <a:r>
              <a:rPr lang="en-US" dirty="0">
                <a:solidFill>
                  <a:schemeClr val="accent2"/>
                </a:solidFill>
              </a:rPr>
              <a:t>Results + Discussion</a:t>
            </a:r>
          </a:p>
          <a:p>
            <a:pPr lvl="1"/>
            <a:r>
              <a:rPr lang="en-US" dirty="0">
                <a:solidFill>
                  <a:schemeClr val="accent3"/>
                </a:solidFill>
              </a:rPr>
              <a:t>Reviewed for adherence (not results)</a:t>
            </a:r>
          </a:p>
          <a:p>
            <a:r>
              <a:rPr lang="en-US" dirty="0">
                <a:solidFill>
                  <a:schemeClr val="accent5"/>
                </a:solidFill>
              </a:rPr>
              <a:t>Publication</a:t>
            </a:r>
          </a:p>
        </p:txBody>
      </p:sp>
    </p:spTree>
    <p:extLst>
      <p:ext uri="{BB962C8B-B14F-4D97-AF65-F5344CB8AC3E}">
        <p14:creationId xmlns:p14="http://schemas.microsoft.com/office/powerpoint/2010/main" val="19976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7E070-A6FF-41C1-630F-017C614F11EC}"/>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02EA355E-61F1-5CFF-E4AA-0C45CF1FA3C4}"/>
              </a:ext>
            </a:extLst>
          </p:cNvPr>
          <p:cNvSpPr>
            <a:spLocks noGrp="1"/>
          </p:cNvSpPr>
          <p:nvPr>
            <p:ph type="title"/>
          </p:nvPr>
        </p:nvSpPr>
        <p:spPr/>
        <p:txBody>
          <a:bodyPr/>
          <a:lstStyle/>
          <a:p>
            <a:r>
              <a:rPr lang="en-US" dirty="0"/>
              <a:t>Advantages to registered reports</a:t>
            </a:r>
          </a:p>
        </p:txBody>
      </p:sp>
      <p:sp>
        <p:nvSpPr>
          <p:cNvPr id="3" name="Plassholder for innhold 2">
            <a:extLst>
              <a:ext uri="{FF2B5EF4-FFF2-40B4-BE49-F238E27FC236}">
                <a16:creationId xmlns:a16="http://schemas.microsoft.com/office/drawing/2014/main" id="{F99012B1-F8E6-1EB9-6504-8929E311A14D}"/>
              </a:ext>
            </a:extLst>
          </p:cNvPr>
          <p:cNvSpPr>
            <a:spLocks noGrp="1"/>
          </p:cNvSpPr>
          <p:nvPr>
            <p:ph idx="1"/>
          </p:nvPr>
        </p:nvSpPr>
        <p:spPr>
          <a:xfrm>
            <a:off x="1022919" y="1455951"/>
            <a:ext cx="7000425" cy="2160398"/>
          </a:xfrm>
        </p:spPr>
        <p:txBody>
          <a:bodyPr>
            <a:normAutofit lnSpcReduction="10000"/>
          </a:bodyPr>
          <a:lstStyle/>
          <a:p>
            <a:r>
              <a:rPr lang="en-US" dirty="0">
                <a:solidFill>
                  <a:schemeClr val="tx1"/>
                </a:solidFill>
              </a:rPr>
              <a:t>Decision to publish is independent of findings</a:t>
            </a:r>
          </a:p>
          <a:p>
            <a:r>
              <a:rPr lang="en-US" dirty="0">
                <a:solidFill>
                  <a:schemeClr val="accent3"/>
                </a:solidFill>
              </a:rPr>
              <a:t>Same advantages as preregistration</a:t>
            </a:r>
          </a:p>
          <a:p>
            <a:r>
              <a:rPr lang="en-US" dirty="0">
                <a:solidFill>
                  <a:schemeClr val="accent3"/>
                </a:solidFill>
              </a:rPr>
              <a:t>In addition:</a:t>
            </a:r>
          </a:p>
          <a:p>
            <a:pPr lvl="1"/>
            <a:r>
              <a:rPr lang="en-US" dirty="0">
                <a:solidFill>
                  <a:schemeClr val="accent3"/>
                </a:solidFill>
              </a:rPr>
              <a:t>Researchers get usable feedback</a:t>
            </a:r>
          </a:p>
          <a:p>
            <a:pPr lvl="1"/>
            <a:r>
              <a:rPr lang="en-US" dirty="0">
                <a:solidFill>
                  <a:schemeClr val="accent3"/>
                </a:solidFill>
              </a:rPr>
              <a:t>Avoids publication bias</a:t>
            </a:r>
          </a:p>
        </p:txBody>
      </p:sp>
    </p:spTree>
    <p:extLst>
      <p:ext uri="{BB962C8B-B14F-4D97-AF65-F5344CB8AC3E}">
        <p14:creationId xmlns:p14="http://schemas.microsoft.com/office/powerpoint/2010/main" val="416657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0261E-88E1-512F-3267-12EAB132F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F5BAF-F3E0-E63C-3536-C2FAE240232C}"/>
              </a:ext>
            </a:extLst>
          </p:cNvPr>
          <p:cNvSpPr>
            <a:spLocks noGrp="1"/>
          </p:cNvSpPr>
          <p:nvPr>
            <p:ph type="title"/>
          </p:nvPr>
        </p:nvSpPr>
        <p:spPr/>
        <p:txBody>
          <a:bodyPr/>
          <a:lstStyle/>
          <a:p>
            <a:r>
              <a:rPr lang="en-US"/>
              <a:t>Approach overview</a:t>
            </a:r>
            <a:endParaRPr lang="nb-NO"/>
          </a:p>
        </p:txBody>
      </p:sp>
      <p:sp>
        <p:nvSpPr>
          <p:cNvPr id="3" name="Content Placeholder 2">
            <a:extLst>
              <a:ext uri="{FF2B5EF4-FFF2-40B4-BE49-F238E27FC236}">
                <a16:creationId xmlns:a16="http://schemas.microsoft.com/office/drawing/2014/main" id="{60BE4461-F592-331C-ED82-23EE2C4D5157}"/>
              </a:ext>
            </a:extLst>
          </p:cNvPr>
          <p:cNvSpPr>
            <a:spLocks noGrp="1"/>
          </p:cNvSpPr>
          <p:nvPr>
            <p:ph idx="1"/>
          </p:nvPr>
        </p:nvSpPr>
        <p:spPr>
          <a:xfrm>
            <a:off x="1022920" y="1455950"/>
            <a:ext cx="3975800" cy="3596110"/>
          </a:xfrm>
        </p:spPr>
        <p:txBody>
          <a:bodyPr>
            <a:normAutofit fontScale="47500" lnSpcReduction="20000"/>
          </a:bodyPr>
          <a:lstStyle/>
          <a:p>
            <a:pPr marL="0" indent="0">
              <a:buNone/>
            </a:pPr>
            <a:r>
              <a:rPr lang="en-US" dirty="0"/>
              <a:t>Two models:</a:t>
            </a:r>
          </a:p>
          <a:p>
            <a:r>
              <a:rPr lang="en-US" dirty="0"/>
              <a:t>Handled by journal </a:t>
            </a:r>
            <a:r>
              <a:rPr lang="en-US" dirty="0">
                <a:solidFill>
                  <a:schemeClr val="bg1">
                    <a:lumMod val="65000"/>
                  </a:schemeClr>
                </a:solidFill>
              </a:rPr>
              <a:t>(original model, now less popular)</a:t>
            </a:r>
          </a:p>
          <a:p>
            <a:r>
              <a:rPr lang="en-US" dirty="0"/>
              <a:t>Handled by «peer community in registered reports»</a:t>
            </a:r>
          </a:p>
          <a:p>
            <a:endParaRPr lang="en-US" dirty="0"/>
          </a:p>
          <a:p>
            <a:r>
              <a:rPr lang="en-US" dirty="0"/>
              <a:t>Submission is assigned a “recommender” (an editor)</a:t>
            </a:r>
          </a:p>
          <a:p>
            <a:pPr lvl="1"/>
            <a:r>
              <a:rPr lang="en-US" dirty="0"/>
              <a:t>Finds reviewers, supervises process</a:t>
            </a:r>
          </a:p>
          <a:p>
            <a:pPr lvl="1"/>
            <a:r>
              <a:rPr lang="en-US" dirty="0"/>
              <a:t>Writes “a recommendation” at end</a:t>
            </a:r>
          </a:p>
          <a:p>
            <a:pPr lvl="1"/>
            <a:r>
              <a:rPr lang="en-US" dirty="0"/>
              <a:t>Stands as guarantor for the research</a:t>
            </a:r>
          </a:p>
          <a:p>
            <a:endParaRPr lang="en-US" dirty="0"/>
          </a:p>
          <a:p>
            <a:r>
              <a:rPr lang="en-US" dirty="0"/>
              <a:t>Scheduled review </a:t>
            </a:r>
            <a:r>
              <a:rPr lang="en-US" dirty="0">
                <a:solidFill>
                  <a:schemeClr val="bg1">
                    <a:lumMod val="65000"/>
                  </a:schemeClr>
                </a:solidFill>
              </a:rPr>
              <a:t>(optional)</a:t>
            </a:r>
          </a:p>
          <a:p>
            <a:pPr lvl="1"/>
            <a:r>
              <a:rPr lang="en-US" dirty="0"/>
              <a:t>Submit «snapshot»</a:t>
            </a:r>
          </a:p>
          <a:p>
            <a:pPr lvl="1"/>
            <a:r>
              <a:rPr lang="en-US" dirty="0"/>
              <a:t>Recommender finds reviewers that commit to a schedule</a:t>
            </a:r>
          </a:p>
          <a:p>
            <a:pPr lvl="1"/>
            <a:r>
              <a:rPr lang="en-US" dirty="0"/>
              <a:t>Submit Stage 1</a:t>
            </a:r>
          </a:p>
          <a:p>
            <a:pPr lvl="1"/>
            <a:r>
              <a:rPr lang="en-US" dirty="0"/>
              <a:t>Receive feedback within 2 weeks</a:t>
            </a:r>
          </a:p>
          <a:p>
            <a:pPr lvl="1"/>
            <a:r>
              <a:rPr lang="en-US" dirty="0"/>
              <a:t>Deadline for performing study</a:t>
            </a:r>
          </a:p>
        </p:txBody>
      </p:sp>
      <p:pic>
        <p:nvPicPr>
          <p:cNvPr id="5" name="Picture 4">
            <a:extLst>
              <a:ext uri="{FF2B5EF4-FFF2-40B4-BE49-F238E27FC236}">
                <a16:creationId xmlns:a16="http://schemas.microsoft.com/office/drawing/2014/main" id="{533B5FF7-5508-6287-DA53-9008B7393337}"/>
              </a:ext>
            </a:extLst>
          </p:cNvPr>
          <p:cNvPicPr>
            <a:picLocks noChangeAspect="1"/>
          </p:cNvPicPr>
          <p:nvPr/>
        </p:nvPicPr>
        <p:blipFill>
          <a:blip r:embed="rId2"/>
          <a:stretch>
            <a:fillRect/>
          </a:stretch>
        </p:blipFill>
        <p:spPr>
          <a:xfrm>
            <a:off x="5166800" y="1455950"/>
            <a:ext cx="3672399" cy="1895739"/>
          </a:xfrm>
          <a:prstGeom prst="rect">
            <a:avLst/>
          </a:prstGeom>
        </p:spPr>
      </p:pic>
      <p:sp>
        <p:nvSpPr>
          <p:cNvPr id="6" name="TextBox 5">
            <a:extLst>
              <a:ext uri="{FF2B5EF4-FFF2-40B4-BE49-F238E27FC236}">
                <a16:creationId xmlns:a16="http://schemas.microsoft.com/office/drawing/2014/main" id="{9E2F8CB4-EE0A-6405-9F4B-6BD997F7E9BB}"/>
              </a:ext>
            </a:extLst>
          </p:cNvPr>
          <p:cNvSpPr txBox="1"/>
          <p:nvPr/>
        </p:nvSpPr>
        <p:spPr>
          <a:xfrm>
            <a:off x="4864309" y="4835723"/>
            <a:ext cx="4107304" cy="307777"/>
          </a:xfrm>
          <a:prstGeom prst="rect">
            <a:avLst/>
          </a:prstGeom>
          <a:noFill/>
        </p:spPr>
        <p:txBody>
          <a:bodyPr wrap="square">
            <a:spAutoFit/>
          </a:bodyPr>
          <a:lstStyle/>
          <a:p>
            <a:pPr marL="57150" indent="0">
              <a:buNone/>
            </a:pPr>
            <a:r>
              <a:rPr lang="en-US" sz="700" dirty="0" err="1"/>
              <a:t>Kiyonaga</a:t>
            </a:r>
            <a:r>
              <a:rPr lang="en-US" sz="700" dirty="0"/>
              <a:t>, A., &amp; </a:t>
            </a:r>
            <a:r>
              <a:rPr lang="en-US" sz="700" dirty="0" err="1"/>
              <a:t>Scimeca</a:t>
            </a:r>
            <a:r>
              <a:rPr lang="en-US" sz="700" dirty="0"/>
              <a:t>, J. M. (2019). </a:t>
            </a:r>
            <a:r>
              <a:rPr lang="en-US" sz="700" dirty="0">
                <a:hlinkClick r:id="rId3"/>
              </a:rPr>
              <a:t>Practical considerations for navigating registered reports. </a:t>
            </a:r>
            <a:r>
              <a:rPr lang="en-US" sz="700" i="1" dirty="0"/>
              <a:t>Trends in neurosciences</a:t>
            </a:r>
            <a:r>
              <a:rPr lang="en-US" sz="700" dirty="0"/>
              <a:t>, </a:t>
            </a:r>
            <a:r>
              <a:rPr lang="en-US" sz="700" i="1" dirty="0"/>
              <a:t>42</a:t>
            </a:r>
            <a:r>
              <a:rPr lang="en-US" sz="700" dirty="0"/>
              <a:t>(9), 568-572.</a:t>
            </a:r>
          </a:p>
        </p:txBody>
      </p:sp>
    </p:spTree>
    <p:extLst>
      <p:ext uri="{BB962C8B-B14F-4D97-AF65-F5344CB8AC3E}">
        <p14:creationId xmlns:p14="http://schemas.microsoft.com/office/powerpoint/2010/main" val="17587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385733FA-7C5B-F1F2-8D42-3C8EF1424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72225-1C08-624D-BC15-D3B81A975837}"/>
              </a:ext>
            </a:extLst>
          </p:cNvPr>
          <p:cNvSpPr>
            <a:spLocks noGrp="1"/>
          </p:cNvSpPr>
          <p:nvPr>
            <p:ph type="title"/>
          </p:nvPr>
        </p:nvSpPr>
        <p:spPr/>
        <p:txBody>
          <a:bodyPr/>
          <a:lstStyle/>
          <a:p>
            <a:r>
              <a:rPr lang="en-US"/>
              <a:t>Levels of prior knowledge</a:t>
            </a:r>
          </a:p>
        </p:txBody>
      </p:sp>
      <p:sp>
        <p:nvSpPr>
          <p:cNvPr id="3" name="Content Placeholder 2">
            <a:extLst>
              <a:ext uri="{FF2B5EF4-FFF2-40B4-BE49-F238E27FC236}">
                <a16:creationId xmlns:a16="http://schemas.microsoft.com/office/drawing/2014/main" id="{5D6A2AA6-934B-28BC-C4D0-0A37D42B2B57}"/>
              </a:ext>
            </a:extLst>
          </p:cNvPr>
          <p:cNvSpPr>
            <a:spLocks noGrp="1"/>
          </p:cNvSpPr>
          <p:nvPr>
            <p:ph idx="1"/>
          </p:nvPr>
        </p:nvSpPr>
        <p:spPr>
          <a:xfrm>
            <a:off x="1022920" y="1455950"/>
            <a:ext cx="4291472" cy="2916000"/>
          </a:xfrm>
        </p:spPr>
        <p:txBody>
          <a:bodyPr>
            <a:normAutofit fontScale="85000" lnSpcReduction="20000"/>
          </a:bodyPr>
          <a:lstStyle/>
          <a:p>
            <a:r>
              <a:rPr lang="en-US"/>
              <a:t>The “optimal” RR reaches stage 1 registration before starting data collection</a:t>
            </a:r>
          </a:p>
          <a:p>
            <a:endParaRPr lang="en-US"/>
          </a:p>
          <a:p>
            <a:r>
              <a:rPr lang="en-US"/>
              <a:t>Also possible when you have some knowledge of the data</a:t>
            </a:r>
          </a:p>
          <a:p>
            <a:pPr lvl="1"/>
            <a:r>
              <a:rPr lang="en-US">
                <a:solidFill>
                  <a:schemeClr val="accent2"/>
                </a:solidFill>
              </a:rPr>
              <a:t>Needs compensatory measures</a:t>
            </a:r>
          </a:p>
          <a:p>
            <a:pPr lvl="1"/>
            <a:r>
              <a:rPr lang="en-US">
                <a:solidFill>
                  <a:schemeClr val="accent2"/>
                </a:solidFill>
              </a:rPr>
              <a:t>May limit publication venues</a:t>
            </a:r>
          </a:p>
        </p:txBody>
      </p:sp>
      <p:pic>
        <p:nvPicPr>
          <p:cNvPr id="5" name="Picture 4">
            <a:extLst>
              <a:ext uri="{FF2B5EF4-FFF2-40B4-BE49-F238E27FC236}">
                <a16:creationId xmlns:a16="http://schemas.microsoft.com/office/drawing/2014/main" id="{0B7A09CC-788D-397C-351D-BF029787186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446297" y="1455950"/>
            <a:ext cx="3367509" cy="3367509"/>
          </a:xfrm>
          <a:prstGeom prst="rect">
            <a:avLst/>
          </a:prstGeom>
        </p:spPr>
      </p:pic>
    </p:spTree>
    <p:extLst>
      <p:ext uri="{BB962C8B-B14F-4D97-AF65-F5344CB8AC3E}">
        <p14:creationId xmlns:p14="http://schemas.microsoft.com/office/powerpoint/2010/main" val="30569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AE4D78D7-B338-692F-00FF-F2BA64DE8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DD6C4A-3860-A3B2-00CD-37423BA9E26F}"/>
              </a:ext>
            </a:extLst>
          </p:cNvPr>
          <p:cNvSpPr>
            <a:spLocks noGrp="1"/>
          </p:cNvSpPr>
          <p:nvPr>
            <p:ph type="title"/>
          </p:nvPr>
        </p:nvSpPr>
        <p:spPr>
          <a:xfrm>
            <a:off x="373380" y="243841"/>
            <a:ext cx="7799020" cy="434339"/>
          </a:xfrm>
        </p:spPr>
        <p:txBody>
          <a:bodyPr>
            <a:normAutofit fontScale="90000"/>
          </a:bodyPr>
          <a:lstStyle/>
          <a:p>
            <a:r>
              <a:rPr lang="en-US"/>
              <a:t>RR study design table </a:t>
            </a:r>
            <a:r>
              <a:rPr lang="en-US" sz="2000">
                <a:solidFill>
                  <a:schemeClr val="bg1">
                    <a:lumMod val="65000"/>
                  </a:schemeClr>
                </a:solidFill>
              </a:rPr>
              <a:t>(with nonsense example)</a:t>
            </a:r>
            <a:endParaRPr lang="nb-NO" sz="2000">
              <a:solidFill>
                <a:schemeClr val="bg1">
                  <a:lumMod val="65000"/>
                </a:schemeClr>
              </a:solidFill>
            </a:endParaRPr>
          </a:p>
        </p:txBody>
      </p:sp>
      <p:graphicFrame>
        <p:nvGraphicFramePr>
          <p:cNvPr id="4" name="Content Placeholder 3">
            <a:extLst>
              <a:ext uri="{FF2B5EF4-FFF2-40B4-BE49-F238E27FC236}">
                <a16:creationId xmlns:a16="http://schemas.microsoft.com/office/drawing/2014/main" id="{3A377472-AD83-ADAB-35CB-EF70590C4700}"/>
              </a:ext>
            </a:extLst>
          </p:cNvPr>
          <p:cNvGraphicFramePr>
            <a:graphicFrameLocks noGrp="1"/>
          </p:cNvGraphicFramePr>
          <p:nvPr>
            <p:ph idx="1"/>
            <p:extLst>
              <p:ext uri="{D42A27DB-BD31-4B8C-83A1-F6EECF244321}">
                <p14:modId xmlns:p14="http://schemas.microsoft.com/office/powerpoint/2010/main" val="2871196435"/>
              </p:ext>
            </p:extLst>
          </p:nvPr>
        </p:nvGraphicFramePr>
        <p:xfrm>
          <a:off x="270510" y="678180"/>
          <a:ext cx="8602979" cy="4412599"/>
        </p:xfrm>
        <a:graphic>
          <a:graphicData uri="http://schemas.openxmlformats.org/drawingml/2006/table">
            <a:tbl>
              <a:tblPr firstRow="1" bandRow="1">
                <a:tableStyleId>{F5AB1C69-6EDB-4FF4-983F-18BD219EF322}</a:tableStyleId>
              </a:tblPr>
              <a:tblGrid>
                <a:gridCol w="1005840">
                  <a:extLst>
                    <a:ext uri="{9D8B030D-6E8A-4147-A177-3AD203B41FA5}">
                      <a16:colId xmlns:a16="http://schemas.microsoft.com/office/drawing/2014/main" val="1699907045"/>
                    </a:ext>
                  </a:extLst>
                </a:gridCol>
                <a:gridCol w="1173480">
                  <a:extLst>
                    <a:ext uri="{9D8B030D-6E8A-4147-A177-3AD203B41FA5}">
                      <a16:colId xmlns:a16="http://schemas.microsoft.com/office/drawing/2014/main" val="3361514864"/>
                    </a:ext>
                  </a:extLst>
                </a:gridCol>
                <a:gridCol w="1051560">
                  <a:extLst>
                    <a:ext uri="{9D8B030D-6E8A-4147-A177-3AD203B41FA5}">
                      <a16:colId xmlns:a16="http://schemas.microsoft.com/office/drawing/2014/main" val="854724974"/>
                    </a:ext>
                  </a:extLst>
                </a:gridCol>
                <a:gridCol w="1535430">
                  <a:extLst>
                    <a:ext uri="{9D8B030D-6E8A-4147-A177-3AD203B41FA5}">
                      <a16:colId xmlns:a16="http://schemas.microsoft.com/office/drawing/2014/main" val="3046523658"/>
                    </a:ext>
                  </a:extLst>
                </a:gridCol>
                <a:gridCol w="1131570">
                  <a:extLst>
                    <a:ext uri="{9D8B030D-6E8A-4147-A177-3AD203B41FA5}">
                      <a16:colId xmlns:a16="http://schemas.microsoft.com/office/drawing/2014/main" val="804255049"/>
                    </a:ext>
                  </a:extLst>
                </a:gridCol>
                <a:gridCol w="1203960">
                  <a:extLst>
                    <a:ext uri="{9D8B030D-6E8A-4147-A177-3AD203B41FA5}">
                      <a16:colId xmlns:a16="http://schemas.microsoft.com/office/drawing/2014/main" val="398957793"/>
                    </a:ext>
                  </a:extLst>
                </a:gridCol>
                <a:gridCol w="1501139">
                  <a:extLst>
                    <a:ext uri="{9D8B030D-6E8A-4147-A177-3AD203B41FA5}">
                      <a16:colId xmlns:a16="http://schemas.microsoft.com/office/drawing/2014/main" val="2989527028"/>
                    </a:ext>
                  </a:extLst>
                </a:gridCol>
              </a:tblGrid>
              <a:tr h="628895">
                <a:tc>
                  <a:txBody>
                    <a:bodyPr/>
                    <a:lstStyle/>
                    <a:p>
                      <a:r>
                        <a:rPr lang="en-US" sz="1200" b="0"/>
                        <a:t>Question</a:t>
                      </a:r>
                      <a:endParaRPr lang="nb-NO" sz="1200" b="0"/>
                    </a:p>
                  </a:txBody>
                  <a:tcPr/>
                </a:tc>
                <a:tc>
                  <a:txBody>
                    <a:bodyPr/>
                    <a:lstStyle/>
                    <a:p>
                      <a:r>
                        <a:rPr lang="en-US" sz="1200" b="0"/>
                        <a:t>Hypothesis</a:t>
                      </a:r>
                      <a:endParaRPr lang="nb-NO" sz="1200" b="0"/>
                    </a:p>
                  </a:txBody>
                  <a:tcPr/>
                </a:tc>
                <a:tc>
                  <a:txBody>
                    <a:bodyPr/>
                    <a:lstStyle/>
                    <a:p>
                      <a:r>
                        <a:rPr lang="en-US" sz="1200" b="0"/>
                        <a:t>Sampling plan</a:t>
                      </a:r>
                      <a:endParaRPr lang="nb-NO" sz="1200" b="0"/>
                    </a:p>
                  </a:txBody>
                  <a:tcPr/>
                </a:tc>
                <a:tc>
                  <a:txBody>
                    <a:bodyPr/>
                    <a:lstStyle/>
                    <a:p>
                      <a:r>
                        <a:rPr lang="en-US" sz="1200" b="0"/>
                        <a:t>Analysis plan</a:t>
                      </a:r>
                      <a:endParaRPr lang="nb-NO" sz="1200" b="0"/>
                    </a:p>
                  </a:txBody>
                  <a:tcPr/>
                </a:tc>
                <a:tc>
                  <a:txBody>
                    <a:bodyPr/>
                    <a:lstStyle/>
                    <a:p>
                      <a:r>
                        <a:rPr lang="en-US" sz="1200" b="0"/>
                        <a:t>Rationale for test sensitivity</a:t>
                      </a:r>
                      <a:endParaRPr lang="nb-NO" sz="1200" b="0"/>
                    </a:p>
                  </a:txBody>
                  <a:tcPr/>
                </a:tc>
                <a:tc>
                  <a:txBody>
                    <a:bodyPr/>
                    <a:lstStyle/>
                    <a:p>
                      <a:r>
                        <a:rPr lang="en-US" sz="1200" b="0"/>
                        <a:t>Interpretation given different outcomes</a:t>
                      </a:r>
                      <a:endParaRPr lang="nb-NO" sz="1200" b="0"/>
                    </a:p>
                  </a:txBody>
                  <a:tcPr/>
                </a:tc>
                <a:tc>
                  <a:txBody>
                    <a:bodyPr/>
                    <a:lstStyle/>
                    <a:p>
                      <a:r>
                        <a:rPr lang="en-US" sz="1200" b="0"/>
                        <a:t>Theory that could be proved to be wrong</a:t>
                      </a:r>
                      <a:endParaRPr lang="nb-NO" sz="1200" b="0"/>
                    </a:p>
                  </a:txBody>
                  <a:tcPr/>
                </a:tc>
                <a:extLst>
                  <a:ext uri="{0D108BD9-81ED-4DB2-BD59-A6C34878D82A}">
                    <a16:rowId xmlns:a16="http://schemas.microsoft.com/office/drawing/2014/main" val="1941061068"/>
                  </a:ext>
                </a:extLst>
              </a:tr>
              <a:tr h="1055644">
                <a:tc rowSpan="2">
                  <a:txBody>
                    <a:bodyPr/>
                    <a:lstStyle/>
                    <a:p>
                      <a:r>
                        <a:rPr lang="en-US" sz="1200" b="0"/>
                        <a:t>Is language processing lateralized?</a:t>
                      </a:r>
                      <a:endParaRPr lang="nb-NO" sz="1200" b="0"/>
                    </a:p>
                  </a:txBody>
                  <a:tcPr/>
                </a:tc>
                <a:tc>
                  <a:txBody>
                    <a:bodyPr/>
                    <a:lstStyle/>
                    <a:p>
                      <a:r>
                        <a:rPr lang="en-US" sz="1200" b="0"/>
                        <a:t>H1: Preference for right ear stimuli for syllables</a:t>
                      </a:r>
                      <a:endParaRPr lang="nb-NO" sz="1200" b="0"/>
                    </a:p>
                  </a:txBody>
                  <a:tcPr/>
                </a:tc>
                <a:tc rowSpan="4">
                  <a:txBody>
                    <a:bodyPr/>
                    <a:lstStyle/>
                    <a:p>
                      <a:r>
                        <a:rPr lang="en-US" sz="1200" b="0"/>
                        <a:t>We will recruit 80 student participants, randomized into three experiment conditions…</a:t>
                      </a:r>
                      <a:endParaRPr lang="nb-NO" sz="1200" b="0"/>
                    </a:p>
                  </a:txBody>
                  <a:tcPr/>
                </a:tc>
                <a:tc>
                  <a:txBody>
                    <a:bodyPr/>
                    <a:lstStyle/>
                    <a:p>
                      <a:r>
                        <a:rPr lang="en-US" sz="1200" b="0"/>
                        <a:t>T-test # responses matching left stimuli to matching the right stimuli (p&lt; .05)</a:t>
                      </a:r>
                      <a:endParaRPr lang="nb-NO" sz="1200" b="0"/>
                    </a:p>
                  </a:txBody>
                  <a:tcPr/>
                </a:tc>
                <a:tc rowSpan="4">
                  <a:txBody>
                    <a:bodyPr/>
                    <a:lstStyle/>
                    <a:p>
                      <a:r>
                        <a:rPr lang="en-US" sz="1200" b="0"/>
                        <a:t>We did a power analysis in G*Power for in order to find effects of a magnitude… </a:t>
                      </a:r>
                    </a:p>
                    <a:p>
                      <a:endParaRPr lang="en-US" sz="1200" b="0"/>
                    </a:p>
                    <a:p>
                      <a:r>
                        <a:rPr lang="en-US" sz="1200" b="0"/>
                        <a:t>The smallest effect of interest was…</a:t>
                      </a:r>
                      <a:endParaRPr lang="nb-NO" sz="1200" b="0"/>
                    </a:p>
                  </a:txBody>
                  <a:tcPr/>
                </a:tc>
                <a:tc>
                  <a:txBody>
                    <a:bodyPr/>
                    <a:lstStyle/>
                    <a:p>
                      <a:r>
                        <a:rPr lang="en-US" sz="1200" b="0"/>
                        <a:t>A positive results indicates a mechanism for…</a:t>
                      </a:r>
                      <a:endParaRPr lang="nb-NO" sz="1200" b="0"/>
                    </a:p>
                  </a:txBody>
                  <a:tcPr/>
                </a:tc>
                <a:tc rowSpan="2">
                  <a:txBody>
                    <a:bodyPr/>
                    <a:lstStyle/>
                    <a:p>
                      <a:r>
                        <a:rPr lang="en-US" sz="1200" b="0"/>
                        <a:t>Lateralized language function in human brain (REF).</a:t>
                      </a:r>
                      <a:endParaRPr lang="nb-NO" sz="1200" b="0"/>
                    </a:p>
                  </a:txBody>
                  <a:tcPr/>
                </a:tc>
                <a:extLst>
                  <a:ext uri="{0D108BD9-81ED-4DB2-BD59-A6C34878D82A}">
                    <a16:rowId xmlns:a16="http://schemas.microsoft.com/office/drawing/2014/main" val="2702941896"/>
                  </a:ext>
                </a:extLst>
              </a:tr>
              <a:tr h="988263">
                <a:tc vMerge="1">
                  <a:txBody>
                    <a:bodyPr/>
                    <a:lstStyle/>
                    <a:p>
                      <a:endParaRPr lang="nb-NO"/>
                    </a:p>
                  </a:txBody>
                  <a:tcPr/>
                </a:tc>
                <a:tc>
                  <a:txBody>
                    <a:bodyPr/>
                    <a:lstStyle/>
                    <a:p>
                      <a:r>
                        <a:rPr lang="en-US" sz="1200" b="0"/>
                        <a:t>H2: Intrusions from left ear</a:t>
                      </a:r>
                      <a:endParaRPr lang="nb-NO" sz="1200" b="0"/>
                    </a:p>
                  </a:txBody>
                  <a:tcPr/>
                </a:tc>
                <a:tc vMerge="1">
                  <a:txBody>
                    <a:bodyPr/>
                    <a:lstStyle/>
                    <a:p>
                      <a:endParaRPr lang="nb-NO"/>
                    </a:p>
                  </a:txBody>
                  <a:tcPr/>
                </a:tc>
                <a:tc>
                  <a:txBody>
                    <a:bodyPr/>
                    <a:lstStyle/>
                    <a:p>
                      <a:r>
                        <a:rPr lang="en-US" sz="1200" b="0"/>
                        <a:t>Chi-square number of errors between conditions (p&lt; .05)</a:t>
                      </a:r>
                      <a:endParaRPr lang="nb-NO" sz="1200" b="0"/>
                    </a:p>
                  </a:txBody>
                  <a:tcPr/>
                </a:tc>
                <a:tc vMerge="1">
                  <a:txBody>
                    <a:bodyPr/>
                    <a:lstStyle/>
                    <a:p>
                      <a:endParaRPr lang="nb-NO"/>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A positive results indicates a mechanism for…</a:t>
                      </a:r>
                      <a:endParaRPr lang="nb-NO" sz="1200" b="0"/>
                    </a:p>
                  </a:txBody>
                  <a:tcPr/>
                </a:tc>
                <a:tc vMerge="1">
                  <a:txBody>
                    <a:bodyPr/>
                    <a:lstStyle/>
                    <a:p>
                      <a:endParaRPr lang="nb-NO"/>
                    </a:p>
                  </a:txBody>
                  <a:tcPr/>
                </a:tc>
                <a:extLst>
                  <a:ext uri="{0D108BD9-81ED-4DB2-BD59-A6C34878D82A}">
                    <a16:rowId xmlns:a16="http://schemas.microsoft.com/office/drawing/2014/main" val="735310187"/>
                  </a:ext>
                </a:extLst>
              </a:tr>
              <a:tr h="988263">
                <a:tc rowSpan="2">
                  <a:txBody>
                    <a:bodyPr/>
                    <a:lstStyle/>
                    <a:p>
                      <a:r>
                        <a:rPr lang="en-US" sz="1200" b="0"/>
                        <a:t>Can attention be controlled?</a:t>
                      </a:r>
                      <a:endParaRPr lang="nb-NO" sz="1200" b="0"/>
                    </a:p>
                  </a:txBody>
                  <a:tcPr/>
                </a:tc>
                <a:tc>
                  <a:txBody>
                    <a:bodyPr/>
                    <a:lstStyle/>
                    <a:p>
                      <a:r>
                        <a:rPr lang="en-US" sz="1200" b="0"/>
                        <a:t>H3: Attention can be directed</a:t>
                      </a:r>
                      <a:endParaRPr lang="nb-NO" sz="1200" b="0"/>
                    </a:p>
                  </a:txBody>
                  <a:tcPr/>
                </a:tc>
                <a:tc vMerge="1">
                  <a:txBody>
                    <a:bodyPr/>
                    <a:lstStyle/>
                    <a:p>
                      <a:endParaRPr lang="nb-NO"/>
                    </a:p>
                  </a:txBody>
                  <a:tcPr/>
                </a:tc>
                <a:tc>
                  <a:txBody>
                    <a:bodyPr/>
                    <a:lstStyle/>
                    <a:p>
                      <a:r>
                        <a:rPr lang="en-US" sz="1200" b="0"/>
                        <a:t>Chi-square # reports from each ear between conditions (p&lt; .05)</a:t>
                      </a:r>
                      <a:endParaRPr lang="nb-NO" sz="1200" b="0"/>
                    </a:p>
                  </a:txBody>
                  <a:tcPr/>
                </a:tc>
                <a:tc vMerge="1">
                  <a:txBody>
                    <a:bodyPr/>
                    <a:lstStyle/>
                    <a:p>
                      <a:endParaRPr lang="nb-NO"/>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A positive results indicates a mechanism for…</a:t>
                      </a:r>
                      <a:endParaRPr lang="nb-NO" sz="1200" b="0"/>
                    </a:p>
                  </a:txBody>
                  <a:tcPr/>
                </a:tc>
                <a:tc rowSpan="2">
                  <a:txBody>
                    <a:bodyPr/>
                    <a:lstStyle/>
                    <a:p>
                      <a:r>
                        <a:rPr lang="en-US" sz="1200" b="0"/>
                        <a:t>The theory of selective auditory attention (REF).</a:t>
                      </a:r>
                      <a:endParaRPr lang="nb-NO" sz="1200" b="0"/>
                    </a:p>
                  </a:txBody>
                  <a:tcPr/>
                </a:tc>
                <a:extLst>
                  <a:ext uri="{0D108BD9-81ED-4DB2-BD59-A6C34878D82A}">
                    <a16:rowId xmlns:a16="http://schemas.microsoft.com/office/drawing/2014/main" val="4284752970"/>
                  </a:ext>
                </a:extLst>
              </a:tr>
              <a:tr h="705195">
                <a:tc vMerge="1">
                  <a:txBody>
                    <a:bodyPr/>
                    <a:lstStyle/>
                    <a:p>
                      <a:endParaRPr lang="nb-NO" sz="1200" b="0"/>
                    </a:p>
                  </a:txBody>
                  <a:tcPr/>
                </a:tc>
                <a:tc>
                  <a:txBody>
                    <a:bodyPr/>
                    <a:lstStyle/>
                    <a:p>
                      <a:r>
                        <a:rPr lang="en-US" sz="1200" b="0"/>
                        <a:t>H4: More difficult when stimuli are…</a:t>
                      </a:r>
                      <a:endParaRPr lang="nb-NO" sz="1200" b="0"/>
                    </a:p>
                  </a:txBody>
                  <a:tcPr/>
                </a:tc>
                <a:tc vMerge="1">
                  <a:txBody>
                    <a:bodyPr/>
                    <a:lstStyle/>
                    <a:p>
                      <a:endParaRPr lang="nb-NO" sz="1200" b="0"/>
                    </a:p>
                  </a:txBody>
                  <a:tcPr/>
                </a:tc>
                <a:tc>
                  <a:txBody>
                    <a:bodyPr/>
                    <a:lstStyle/>
                    <a:p>
                      <a:r>
                        <a:rPr lang="en-US" sz="1200" b="0"/>
                        <a:t>t-test # errors between conditions (p&lt; .1)</a:t>
                      </a:r>
                      <a:endParaRPr lang="nb-NO" sz="1200" b="0"/>
                    </a:p>
                  </a:txBody>
                  <a:tcPr/>
                </a:tc>
                <a:tc vMerge="1">
                  <a:txBody>
                    <a:bodyPr/>
                    <a:lstStyle/>
                    <a:p>
                      <a:endParaRPr lang="nb-NO" sz="1200" b="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A positive results indicates…</a:t>
                      </a:r>
                      <a:endParaRPr lang="nb-NO" sz="1200" b="0"/>
                    </a:p>
                  </a:txBody>
                  <a:tcPr/>
                </a:tc>
                <a:tc vMerge="1">
                  <a:txBody>
                    <a:bodyPr/>
                    <a:lstStyle/>
                    <a:p>
                      <a:endParaRPr lang="nb-NO" sz="1200" b="0"/>
                    </a:p>
                  </a:txBody>
                  <a:tcPr/>
                </a:tc>
                <a:extLst>
                  <a:ext uri="{0D108BD9-81ED-4DB2-BD59-A6C34878D82A}">
                    <a16:rowId xmlns:a16="http://schemas.microsoft.com/office/drawing/2014/main" val="1675770175"/>
                  </a:ext>
                </a:extLst>
              </a:tr>
            </a:tbl>
          </a:graphicData>
        </a:graphic>
      </p:graphicFrame>
    </p:spTree>
    <p:extLst>
      <p:ext uri="{BB962C8B-B14F-4D97-AF65-F5344CB8AC3E}">
        <p14:creationId xmlns:p14="http://schemas.microsoft.com/office/powerpoint/2010/main" val="3416899816"/>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9CE1-D74A-6C7C-857E-F39294EB97CF}"/>
              </a:ext>
            </a:extLst>
          </p:cNvPr>
          <p:cNvSpPr>
            <a:spLocks noGrp="1"/>
          </p:cNvSpPr>
          <p:nvPr>
            <p:ph type="title"/>
          </p:nvPr>
        </p:nvSpPr>
        <p:spPr/>
        <p:txBody>
          <a:bodyPr/>
          <a:lstStyle/>
          <a:p>
            <a:r>
              <a:rPr lang="en-US"/>
              <a:t>Where have RRs been published?</a:t>
            </a:r>
            <a:endParaRPr lang="nb-NO"/>
          </a:p>
        </p:txBody>
      </p:sp>
      <p:pic>
        <p:nvPicPr>
          <p:cNvPr id="5" name="Content Placeholder 4" descr="A black background with colorful text&#10;&#10;Description automatically generated">
            <a:extLst>
              <a:ext uri="{FF2B5EF4-FFF2-40B4-BE49-F238E27FC236}">
                <a16:creationId xmlns:a16="http://schemas.microsoft.com/office/drawing/2014/main" id="{6BA7C4B6-8E94-FED1-29C3-D7000CF52558}"/>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rcRect l="12746" t="23671" b="23117"/>
          <a:stretch/>
        </p:blipFill>
        <p:spPr>
          <a:xfrm>
            <a:off x="294515" y="1448929"/>
            <a:ext cx="8554970" cy="3347797"/>
          </a:xfrm>
        </p:spPr>
      </p:pic>
    </p:spTree>
    <p:extLst>
      <p:ext uri="{BB962C8B-B14F-4D97-AF65-F5344CB8AC3E}">
        <p14:creationId xmlns:p14="http://schemas.microsoft.com/office/powerpoint/2010/main" val="3321247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54B42-4CE3-A62B-E2CA-D59200220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A5EC2A-1BF7-EBB3-8916-535181BA84B3}"/>
              </a:ext>
            </a:extLst>
          </p:cNvPr>
          <p:cNvSpPr>
            <a:spLocks noGrp="1"/>
          </p:cNvSpPr>
          <p:nvPr>
            <p:ph type="title"/>
          </p:nvPr>
        </p:nvSpPr>
        <p:spPr/>
        <p:txBody>
          <a:bodyPr/>
          <a:lstStyle/>
          <a:p>
            <a:r>
              <a:rPr lang="en-US" dirty="0"/>
              <a:t>Agenda</a:t>
            </a:r>
            <a:endParaRPr lang="nb-NO" dirty="0"/>
          </a:p>
        </p:txBody>
      </p:sp>
      <p:sp>
        <p:nvSpPr>
          <p:cNvPr id="3" name="Content Placeholder 2">
            <a:extLst>
              <a:ext uri="{FF2B5EF4-FFF2-40B4-BE49-F238E27FC236}">
                <a16:creationId xmlns:a16="http://schemas.microsoft.com/office/drawing/2014/main" id="{8E55891B-F73F-69C3-8EE6-C16802748F3B}"/>
              </a:ext>
            </a:extLst>
          </p:cNvPr>
          <p:cNvSpPr>
            <a:spLocks noGrp="1"/>
          </p:cNvSpPr>
          <p:nvPr>
            <p:ph idx="1"/>
          </p:nvPr>
        </p:nvSpPr>
        <p:spPr/>
        <p:txBody>
          <a:bodyPr>
            <a:normAutofit/>
          </a:bodyPr>
          <a:lstStyle/>
          <a:p>
            <a:r>
              <a:rPr lang="en-US" dirty="0"/>
              <a:t>Registered reports</a:t>
            </a:r>
          </a:p>
          <a:p>
            <a:r>
              <a:rPr lang="en-US" dirty="0"/>
              <a:t>Cognitive dissonance</a:t>
            </a:r>
          </a:p>
          <a:p>
            <a:endParaRPr lang="en-US" dirty="0"/>
          </a:p>
        </p:txBody>
      </p:sp>
    </p:spTree>
    <p:extLst>
      <p:ext uri="{BB962C8B-B14F-4D97-AF65-F5344CB8AC3E}">
        <p14:creationId xmlns:p14="http://schemas.microsoft.com/office/powerpoint/2010/main" val="3976627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0F4DA-ABA2-705B-0F36-99329CBC5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239B4B-FFAF-E59E-338C-DE325ECE9E79}"/>
              </a:ext>
            </a:extLst>
          </p:cNvPr>
          <p:cNvSpPr>
            <a:spLocks noGrp="1"/>
          </p:cNvSpPr>
          <p:nvPr>
            <p:ph type="title"/>
          </p:nvPr>
        </p:nvSpPr>
        <p:spPr/>
        <p:txBody>
          <a:bodyPr/>
          <a:lstStyle/>
          <a:p>
            <a:r>
              <a:rPr lang="en-US"/>
              <a:t>Publishing RR in traditional journals</a:t>
            </a:r>
          </a:p>
        </p:txBody>
      </p:sp>
      <p:sp>
        <p:nvSpPr>
          <p:cNvPr id="3" name="Content Placeholder 2">
            <a:extLst>
              <a:ext uri="{FF2B5EF4-FFF2-40B4-BE49-F238E27FC236}">
                <a16:creationId xmlns:a16="http://schemas.microsoft.com/office/drawing/2014/main" id="{328B97C0-3E6C-1127-C00E-4E614123DE7E}"/>
              </a:ext>
            </a:extLst>
          </p:cNvPr>
          <p:cNvSpPr>
            <a:spLocks noGrp="1"/>
          </p:cNvSpPr>
          <p:nvPr>
            <p:ph idx="1"/>
          </p:nvPr>
        </p:nvSpPr>
        <p:spPr>
          <a:xfrm>
            <a:off x="1022920" y="1455950"/>
            <a:ext cx="3448341" cy="3359890"/>
          </a:xfrm>
        </p:spPr>
        <p:txBody>
          <a:bodyPr>
            <a:normAutofit fontScale="70000" lnSpcReduction="20000"/>
          </a:bodyPr>
          <a:lstStyle/>
          <a:p>
            <a:r>
              <a:rPr lang="en-US" dirty="0"/>
              <a:t>Currently </a:t>
            </a:r>
            <a:r>
              <a:rPr lang="en-US" dirty="0">
                <a:hlinkClick r:id="rId3"/>
              </a:rPr>
              <a:t>281 journals</a:t>
            </a:r>
            <a:endParaRPr lang="en-US" dirty="0"/>
          </a:p>
          <a:p>
            <a:r>
              <a:rPr lang="en-US" dirty="0"/>
              <a:t>Journal name less important</a:t>
            </a:r>
          </a:p>
          <a:p>
            <a:pPr lvl="1"/>
            <a:endParaRPr lang="en-US" dirty="0"/>
          </a:p>
          <a:p>
            <a:r>
              <a:rPr lang="en-US" dirty="0">
                <a:solidFill>
                  <a:schemeClr val="accent3"/>
                </a:solidFill>
              </a:rPr>
              <a:t>Profit / Not for profit</a:t>
            </a:r>
          </a:p>
          <a:p>
            <a:r>
              <a:rPr lang="en-US" dirty="0">
                <a:solidFill>
                  <a:schemeClr val="accent3"/>
                </a:solidFill>
              </a:rPr>
              <a:t>Diamond OA / Gold OA / hybrid</a:t>
            </a:r>
          </a:p>
          <a:p>
            <a:r>
              <a:rPr lang="en-US" dirty="0">
                <a:solidFill>
                  <a:schemeClr val="accent3"/>
                </a:solidFill>
              </a:rPr>
              <a:t>Varies in expectation of prior knowledge</a:t>
            </a:r>
          </a:p>
          <a:p>
            <a:r>
              <a:rPr lang="en-US" dirty="0">
                <a:solidFill>
                  <a:schemeClr val="accent3"/>
                </a:solidFill>
              </a:rPr>
              <a:t>Evaluation:</a:t>
            </a:r>
          </a:p>
          <a:p>
            <a:pPr lvl="1"/>
            <a:r>
              <a:rPr lang="en-US" dirty="0">
                <a:solidFill>
                  <a:schemeClr val="accent3"/>
                </a:solidFill>
              </a:rPr>
              <a:t>Auto-accept</a:t>
            </a:r>
          </a:p>
          <a:p>
            <a:pPr lvl="1"/>
            <a:r>
              <a:rPr lang="en-US" dirty="0">
                <a:solidFill>
                  <a:schemeClr val="accent3"/>
                </a:solidFill>
              </a:rPr>
              <a:t>Answer within 5-7 days</a:t>
            </a:r>
          </a:p>
          <a:p>
            <a:pPr lvl="1"/>
            <a:r>
              <a:rPr lang="en-US" dirty="0">
                <a:solidFill>
                  <a:schemeClr val="accent3"/>
                </a:solidFill>
              </a:rPr>
              <a:t>Considers PCI evaluation</a:t>
            </a:r>
          </a:p>
          <a:p>
            <a:endParaRPr lang="en-US" dirty="0"/>
          </a:p>
        </p:txBody>
      </p:sp>
      <p:pic>
        <p:nvPicPr>
          <p:cNvPr id="5" name="Picture 4">
            <a:extLst>
              <a:ext uri="{FF2B5EF4-FFF2-40B4-BE49-F238E27FC236}">
                <a16:creationId xmlns:a16="http://schemas.microsoft.com/office/drawing/2014/main" id="{35325006-535A-2D3F-80AC-9AEBF6A779BF}"/>
              </a:ext>
            </a:extLst>
          </p:cNvPr>
          <p:cNvPicPr>
            <a:picLocks noChangeAspect="1"/>
          </p:cNvPicPr>
          <p:nvPr/>
        </p:nvPicPr>
        <p:blipFill>
          <a:blip r:embed="rId4" cstate="screen">
            <a:extLst>
              <a:ext uri="{28A0092B-C50C-407E-A947-70E740481C1C}">
                <a14:useLocalDpi xmlns:a14="http://schemas.microsoft.com/office/drawing/2010/main" val="0"/>
              </a:ext>
            </a:extLst>
          </a:blip>
          <a:srcRect l="11171" t="6920" r="3743" b="10679"/>
          <a:stretch/>
        </p:blipFill>
        <p:spPr>
          <a:xfrm>
            <a:off x="4597660" y="1681566"/>
            <a:ext cx="4324028" cy="2687059"/>
          </a:xfrm>
          <a:prstGeom prst="rect">
            <a:avLst/>
          </a:prstGeom>
        </p:spPr>
      </p:pic>
    </p:spTree>
    <p:extLst>
      <p:ext uri="{BB962C8B-B14F-4D97-AF65-F5344CB8AC3E}">
        <p14:creationId xmlns:p14="http://schemas.microsoft.com/office/powerpoint/2010/main" val="191791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32DCB66-7F1D-58FC-0731-09A924A73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C2785-20EB-1ECB-3532-A9EDC5FF45E9}"/>
              </a:ext>
            </a:extLst>
          </p:cNvPr>
          <p:cNvSpPr>
            <a:spLocks noGrp="1"/>
          </p:cNvSpPr>
          <p:nvPr>
            <p:ph type="title"/>
          </p:nvPr>
        </p:nvSpPr>
        <p:spPr>
          <a:xfrm>
            <a:off x="419101" y="774875"/>
            <a:ext cx="8199120" cy="489701"/>
          </a:xfrm>
        </p:spPr>
        <p:txBody>
          <a:bodyPr>
            <a:normAutofit fontScale="90000"/>
          </a:bodyPr>
          <a:lstStyle/>
          <a:p>
            <a:r>
              <a:rPr lang="en-US" dirty="0"/>
              <a:t>«Peer community in registered reports» journal</a:t>
            </a:r>
          </a:p>
        </p:txBody>
      </p:sp>
      <p:pic>
        <p:nvPicPr>
          <p:cNvPr id="6" name="Picture 5">
            <a:extLst>
              <a:ext uri="{FF2B5EF4-FFF2-40B4-BE49-F238E27FC236}">
                <a16:creationId xmlns:a16="http://schemas.microsoft.com/office/drawing/2014/main" id="{D9455872-DE1F-F26E-4217-3C0961A61E1D}"/>
              </a:ext>
            </a:extLst>
          </p:cNvPr>
          <p:cNvPicPr>
            <a:picLocks noChangeAspect="1"/>
          </p:cNvPicPr>
          <p:nvPr/>
        </p:nvPicPr>
        <p:blipFill>
          <a:blip r:embed="rId3"/>
          <a:stretch>
            <a:fillRect/>
          </a:stretch>
        </p:blipFill>
        <p:spPr>
          <a:xfrm>
            <a:off x="419100" y="1455950"/>
            <a:ext cx="3527589" cy="3421762"/>
          </a:xfrm>
          <a:prstGeom prst="rect">
            <a:avLst/>
          </a:prstGeom>
        </p:spPr>
      </p:pic>
      <p:pic>
        <p:nvPicPr>
          <p:cNvPr id="8" name="Picture 7">
            <a:extLst>
              <a:ext uri="{FF2B5EF4-FFF2-40B4-BE49-F238E27FC236}">
                <a16:creationId xmlns:a16="http://schemas.microsoft.com/office/drawing/2014/main" id="{8426EE37-004F-FCF6-8D09-70B82C3157F3}"/>
              </a:ext>
            </a:extLst>
          </p:cNvPr>
          <p:cNvPicPr>
            <a:picLocks noChangeAspect="1"/>
          </p:cNvPicPr>
          <p:nvPr/>
        </p:nvPicPr>
        <p:blipFill>
          <a:blip r:embed="rId4"/>
          <a:stretch>
            <a:fillRect/>
          </a:stretch>
        </p:blipFill>
        <p:spPr>
          <a:xfrm>
            <a:off x="4040492" y="1455950"/>
            <a:ext cx="4791700" cy="3254739"/>
          </a:xfrm>
          <a:prstGeom prst="rect">
            <a:avLst/>
          </a:prstGeom>
        </p:spPr>
      </p:pic>
    </p:spTree>
    <p:extLst>
      <p:ext uri="{BB962C8B-B14F-4D97-AF65-F5344CB8AC3E}">
        <p14:creationId xmlns:p14="http://schemas.microsoft.com/office/powerpoint/2010/main" val="337719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3D1AD-E82D-04EA-E654-602B2C3E4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491AF9-AC46-98EC-1157-DA12F9509746}"/>
              </a:ext>
            </a:extLst>
          </p:cNvPr>
          <p:cNvSpPr>
            <a:spLocks noGrp="1"/>
          </p:cNvSpPr>
          <p:nvPr>
            <p:ph type="title"/>
          </p:nvPr>
        </p:nvSpPr>
        <p:spPr/>
        <p:txBody>
          <a:bodyPr/>
          <a:lstStyle/>
          <a:p>
            <a:r>
              <a:rPr lang="en-US"/>
              <a:t>Self-interested advantages to RR</a:t>
            </a:r>
            <a:endParaRPr lang="nb-NO"/>
          </a:p>
        </p:txBody>
      </p:sp>
      <p:sp>
        <p:nvSpPr>
          <p:cNvPr id="3" name="Content Placeholder 2">
            <a:extLst>
              <a:ext uri="{FF2B5EF4-FFF2-40B4-BE49-F238E27FC236}">
                <a16:creationId xmlns:a16="http://schemas.microsoft.com/office/drawing/2014/main" id="{BED81B1B-5B34-0F61-762F-2651147A6EBB}"/>
              </a:ext>
            </a:extLst>
          </p:cNvPr>
          <p:cNvSpPr>
            <a:spLocks noGrp="1"/>
          </p:cNvSpPr>
          <p:nvPr>
            <p:ph idx="1"/>
          </p:nvPr>
        </p:nvSpPr>
        <p:spPr>
          <a:xfrm>
            <a:off x="1022920" y="1455950"/>
            <a:ext cx="7149480" cy="2394155"/>
          </a:xfrm>
        </p:spPr>
        <p:txBody>
          <a:bodyPr>
            <a:normAutofit fontScale="92500" lnSpcReduction="10000"/>
          </a:bodyPr>
          <a:lstStyle/>
          <a:p>
            <a:r>
              <a:rPr lang="en-US" dirty="0"/>
              <a:t>Get feedback when it can be used</a:t>
            </a:r>
          </a:p>
          <a:p>
            <a:r>
              <a:rPr lang="en-US" dirty="0"/>
              <a:t>Less pressure for exploratory analyses</a:t>
            </a:r>
          </a:p>
          <a:p>
            <a:r>
              <a:rPr lang="en-US" dirty="0"/>
              <a:t>Less focus on alternative explanations</a:t>
            </a:r>
          </a:p>
          <a:p>
            <a:r>
              <a:rPr lang="en-US" dirty="0"/>
              <a:t>Less concern about outcome</a:t>
            </a:r>
          </a:p>
          <a:p>
            <a:r>
              <a:rPr lang="en-US" dirty="0"/>
              <a:t>Predictable publication pipeline</a:t>
            </a:r>
          </a:p>
          <a:p>
            <a:r>
              <a:rPr lang="en-US" dirty="0"/>
              <a:t>Feasible for PhD candidates?</a:t>
            </a:r>
          </a:p>
          <a:p>
            <a:endParaRPr lang="en-US" dirty="0"/>
          </a:p>
        </p:txBody>
      </p:sp>
    </p:spTree>
    <p:extLst>
      <p:ext uri="{BB962C8B-B14F-4D97-AF65-F5344CB8AC3E}">
        <p14:creationId xmlns:p14="http://schemas.microsoft.com/office/powerpoint/2010/main" val="610110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06E3-2973-2483-88A6-AD39B88B0BE4}"/>
              </a:ext>
            </a:extLst>
          </p:cNvPr>
          <p:cNvSpPr>
            <a:spLocks noGrp="1"/>
          </p:cNvSpPr>
          <p:nvPr>
            <p:ph type="title"/>
          </p:nvPr>
        </p:nvSpPr>
        <p:spPr/>
        <p:txBody>
          <a:bodyPr/>
          <a:lstStyle/>
          <a:p>
            <a:r>
              <a:rPr lang="en-US" dirty="0"/>
              <a:t>Does RR take more time?</a:t>
            </a:r>
            <a:endParaRPr lang="nb-NO" dirty="0"/>
          </a:p>
        </p:txBody>
      </p:sp>
      <p:sp>
        <p:nvSpPr>
          <p:cNvPr id="4" name="Footer Placeholder 3">
            <a:extLst>
              <a:ext uri="{FF2B5EF4-FFF2-40B4-BE49-F238E27FC236}">
                <a16:creationId xmlns:a16="http://schemas.microsoft.com/office/drawing/2014/main" id="{C7E11836-D181-82AB-9139-2A964BF5F9D7}"/>
              </a:ext>
            </a:extLst>
          </p:cNvPr>
          <p:cNvSpPr>
            <a:spLocks noGrp="1"/>
          </p:cNvSpPr>
          <p:nvPr>
            <p:ph type="ftr" sz="quarter" idx="11"/>
          </p:nvPr>
        </p:nvSpPr>
        <p:spPr/>
        <p:txBody>
          <a:bodyPr/>
          <a:lstStyle/>
          <a:p>
            <a:r>
              <a:rPr lang="nb-NO"/>
              <a:t>University of Bergen</a:t>
            </a:r>
          </a:p>
        </p:txBody>
      </p:sp>
      <p:sp>
        <p:nvSpPr>
          <p:cNvPr id="5" name="Rectangle 4">
            <a:extLst>
              <a:ext uri="{FF2B5EF4-FFF2-40B4-BE49-F238E27FC236}">
                <a16:creationId xmlns:a16="http://schemas.microsoft.com/office/drawing/2014/main" id="{80D91866-0B1A-77A6-A990-FE27CD14F4F8}"/>
              </a:ext>
            </a:extLst>
          </p:cNvPr>
          <p:cNvSpPr/>
          <p:nvPr/>
        </p:nvSpPr>
        <p:spPr>
          <a:xfrm>
            <a:off x="1920240" y="1657349"/>
            <a:ext cx="1463040" cy="48970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Plan</a:t>
            </a:r>
            <a:endParaRPr lang="nb-NO"/>
          </a:p>
        </p:txBody>
      </p:sp>
      <p:sp>
        <p:nvSpPr>
          <p:cNvPr id="6" name="Rectangle 5">
            <a:extLst>
              <a:ext uri="{FF2B5EF4-FFF2-40B4-BE49-F238E27FC236}">
                <a16:creationId xmlns:a16="http://schemas.microsoft.com/office/drawing/2014/main" id="{0245D1C6-FB84-C647-F39D-91A9895AA3A7}"/>
              </a:ext>
            </a:extLst>
          </p:cNvPr>
          <p:cNvSpPr/>
          <p:nvPr/>
        </p:nvSpPr>
        <p:spPr>
          <a:xfrm>
            <a:off x="1920240" y="2147050"/>
            <a:ext cx="1463040" cy="48970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Perform</a:t>
            </a:r>
            <a:endParaRPr lang="nb-NO"/>
          </a:p>
        </p:txBody>
      </p:sp>
      <p:sp>
        <p:nvSpPr>
          <p:cNvPr id="7" name="Rectangle 6">
            <a:extLst>
              <a:ext uri="{FF2B5EF4-FFF2-40B4-BE49-F238E27FC236}">
                <a16:creationId xmlns:a16="http://schemas.microsoft.com/office/drawing/2014/main" id="{A14586C8-9886-DF93-E92C-9690BDBEC785}"/>
              </a:ext>
            </a:extLst>
          </p:cNvPr>
          <p:cNvSpPr/>
          <p:nvPr/>
        </p:nvSpPr>
        <p:spPr>
          <a:xfrm>
            <a:off x="1920240" y="2636751"/>
            <a:ext cx="1463040" cy="489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Writing I&amp;M</a:t>
            </a:r>
            <a:endParaRPr lang="nb-NO"/>
          </a:p>
        </p:txBody>
      </p:sp>
      <p:sp>
        <p:nvSpPr>
          <p:cNvPr id="9" name="Rectangle 8">
            <a:extLst>
              <a:ext uri="{FF2B5EF4-FFF2-40B4-BE49-F238E27FC236}">
                <a16:creationId xmlns:a16="http://schemas.microsoft.com/office/drawing/2014/main" id="{D3BC9F25-4E1B-6696-99BB-E9E03F58EA42}"/>
              </a:ext>
            </a:extLst>
          </p:cNvPr>
          <p:cNvSpPr/>
          <p:nvPr/>
        </p:nvSpPr>
        <p:spPr>
          <a:xfrm>
            <a:off x="1920240" y="3126452"/>
            <a:ext cx="1463040" cy="489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Writing R&amp;D</a:t>
            </a:r>
            <a:endParaRPr lang="nb-NO"/>
          </a:p>
        </p:txBody>
      </p:sp>
      <p:sp>
        <p:nvSpPr>
          <p:cNvPr id="10" name="Rectangle 9">
            <a:extLst>
              <a:ext uri="{FF2B5EF4-FFF2-40B4-BE49-F238E27FC236}">
                <a16:creationId xmlns:a16="http://schemas.microsoft.com/office/drawing/2014/main" id="{3E4A3969-405E-7FD8-6C8C-E5DD6361F099}"/>
              </a:ext>
            </a:extLst>
          </p:cNvPr>
          <p:cNvSpPr/>
          <p:nvPr/>
        </p:nvSpPr>
        <p:spPr>
          <a:xfrm>
            <a:off x="1920240" y="3616153"/>
            <a:ext cx="1463040" cy="48970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Revision 1</a:t>
            </a:r>
            <a:endParaRPr lang="nb-NO"/>
          </a:p>
        </p:txBody>
      </p:sp>
      <p:sp>
        <p:nvSpPr>
          <p:cNvPr id="12" name="Rectangle 11">
            <a:extLst>
              <a:ext uri="{FF2B5EF4-FFF2-40B4-BE49-F238E27FC236}">
                <a16:creationId xmlns:a16="http://schemas.microsoft.com/office/drawing/2014/main" id="{A6FBF108-33CA-C5B9-01F9-984BCDFA9FF4}"/>
              </a:ext>
            </a:extLst>
          </p:cNvPr>
          <p:cNvSpPr/>
          <p:nvPr/>
        </p:nvSpPr>
        <p:spPr>
          <a:xfrm>
            <a:off x="1920240" y="4101169"/>
            <a:ext cx="1463040" cy="48970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Revision 2</a:t>
            </a:r>
            <a:endParaRPr lang="nb-NO"/>
          </a:p>
        </p:txBody>
      </p:sp>
      <p:sp>
        <p:nvSpPr>
          <p:cNvPr id="19" name="Rectangle 18">
            <a:extLst>
              <a:ext uri="{FF2B5EF4-FFF2-40B4-BE49-F238E27FC236}">
                <a16:creationId xmlns:a16="http://schemas.microsoft.com/office/drawing/2014/main" id="{C385B77F-EFC8-6FA8-2CE0-959F7A0611FB}"/>
              </a:ext>
            </a:extLst>
          </p:cNvPr>
          <p:cNvSpPr/>
          <p:nvPr/>
        </p:nvSpPr>
        <p:spPr>
          <a:xfrm>
            <a:off x="1920240" y="1657349"/>
            <a:ext cx="1463040" cy="48970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Plan</a:t>
            </a:r>
            <a:endParaRPr lang="nb-NO"/>
          </a:p>
        </p:txBody>
      </p:sp>
      <p:sp>
        <p:nvSpPr>
          <p:cNvPr id="20" name="Rectangle 19">
            <a:extLst>
              <a:ext uri="{FF2B5EF4-FFF2-40B4-BE49-F238E27FC236}">
                <a16:creationId xmlns:a16="http://schemas.microsoft.com/office/drawing/2014/main" id="{78337D58-B93E-046D-EBB3-31BB12A3D9A6}"/>
              </a:ext>
            </a:extLst>
          </p:cNvPr>
          <p:cNvSpPr/>
          <p:nvPr/>
        </p:nvSpPr>
        <p:spPr>
          <a:xfrm>
            <a:off x="1920240" y="2147050"/>
            <a:ext cx="1463040" cy="48970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Perform</a:t>
            </a:r>
            <a:endParaRPr lang="nb-NO"/>
          </a:p>
        </p:txBody>
      </p:sp>
      <p:sp>
        <p:nvSpPr>
          <p:cNvPr id="21" name="Rectangle 20">
            <a:extLst>
              <a:ext uri="{FF2B5EF4-FFF2-40B4-BE49-F238E27FC236}">
                <a16:creationId xmlns:a16="http://schemas.microsoft.com/office/drawing/2014/main" id="{2202187B-6514-3D46-06D0-4F3C0AE318A4}"/>
              </a:ext>
            </a:extLst>
          </p:cNvPr>
          <p:cNvSpPr/>
          <p:nvPr/>
        </p:nvSpPr>
        <p:spPr>
          <a:xfrm>
            <a:off x="1920240" y="2636751"/>
            <a:ext cx="1463040" cy="489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Writing I&amp;M</a:t>
            </a:r>
            <a:endParaRPr lang="nb-NO"/>
          </a:p>
        </p:txBody>
      </p:sp>
      <p:sp>
        <p:nvSpPr>
          <p:cNvPr id="22" name="Rectangle 21">
            <a:extLst>
              <a:ext uri="{FF2B5EF4-FFF2-40B4-BE49-F238E27FC236}">
                <a16:creationId xmlns:a16="http://schemas.microsoft.com/office/drawing/2014/main" id="{9F479F1E-FE69-4A3D-1CA3-9D39399DB098}"/>
              </a:ext>
            </a:extLst>
          </p:cNvPr>
          <p:cNvSpPr/>
          <p:nvPr/>
        </p:nvSpPr>
        <p:spPr>
          <a:xfrm>
            <a:off x="1920240" y="3126452"/>
            <a:ext cx="1463040" cy="489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Writing R&amp;D</a:t>
            </a:r>
            <a:endParaRPr lang="nb-NO"/>
          </a:p>
        </p:txBody>
      </p:sp>
      <p:sp>
        <p:nvSpPr>
          <p:cNvPr id="23" name="Rectangle 22">
            <a:extLst>
              <a:ext uri="{FF2B5EF4-FFF2-40B4-BE49-F238E27FC236}">
                <a16:creationId xmlns:a16="http://schemas.microsoft.com/office/drawing/2014/main" id="{F13E867F-9AF3-9609-B496-9587B1DCCD70}"/>
              </a:ext>
            </a:extLst>
          </p:cNvPr>
          <p:cNvSpPr/>
          <p:nvPr/>
        </p:nvSpPr>
        <p:spPr>
          <a:xfrm>
            <a:off x="1920240" y="3616153"/>
            <a:ext cx="1463040" cy="48970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Revision 1</a:t>
            </a:r>
            <a:endParaRPr lang="nb-NO"/>
          </a:p>
        </p:txBody>
      </p:sp>
      <p:sp>
        <p:nvSpPr>
          <p:cNvPr id="24" name="Rectangle 23">
            <a:extLst>
              <a:ext uri="{FF2B5EF4-FFF2-40B4-BE49-F238E27FC236}">
                <a16:creationId xmlns:a16="http://schemas.microsoft.com/office/drawing/2014/main" id="{F2AD7206-7A04-DDB6-3FE1-1F73E770AFD6}"/>
              </a:ext>
            </a:extLst>
          </p:cNvPr>
          <p:cNvSpPr/>
          <p:nvPr/>
        </p:nvSpPr>
        <p:spPr>
          <a:xfrm>
            <a:off x="1920240" y="4101169"/>
            <a:ext cx="1463040" cy="48970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Revision 2</a:t>
            </a:r>
            <a:endParaRPr lang="nb-NO"/>
          </a:p>
        </p:txBody>
      </p:sp>
      <p:sp>
        <p:nvSpPr>
          <p:cNvPr id="25" name="TextBox 24">
            <a:extLst>
              <a:ext uri="{FF2B5EF4-FFF2-40B4-BE49-F238E27FC236}">
                <a16:creationId xmlns:a16="http://schemas.microsoft.com/office/drawing/2014/main" id="{A35D42C2-8B54-E52A-90BD-2AB01B7284A9}"/>
              </a:ext>
            </a:extLst>
          </p:cNvPr>
          <p:cNvSpPr txBox="1"/>
          <p:nvPr/>
        </p:nvSpPr>
        <p:spPr>
          <a:xfrm>
            <a:off x="1512153" y="1266953"/>
            <a:ext cx="2279214" cy="369332"/>
          </a:xfrm>
          <a:prstGeom prst="rect">
            <a:avLst/>
          </a:prstGeom>
          <a:noFill/>
        </p:spPr>
        <p:txBody>
          <a:bodyPr wrap="none" rtlCol="0">
            <a:spAutoFit/>
          </a:bodyPr>
          <a:lstStyle/>
          <a:p>
            <a:pPr algn="ctr"/>
            <a:r>
              <a:rPr lang="en-US"/>
              <a:t>Traditional approach</a:t>
            </a:r>
            <a:endParaRPr lang="nb-NO"/>
          </a:p>
        </p:txBody>
      </p:sp>
      <p:sp>
        <p:nvSpPr>
          <p:cNvPr id="26" name="TextBox 25">
            <a:extLst>
              <a:ext uri="{FF2B5EF4-FFF2-40B4-BE49-F238E27FC236}">
                <a16:creationId xmlns:a16="http://schemas.microsoft.com/office/drawing/2014/main" id="{68CF307A-EA0A-3BDF-3528-3BB086157155}"/>
              </a:ext>
            </a:extLst>
          </p:cNvPr>
          <p:cNvSpPr txBox="1"/>
          <p:nvPr/>
        </p:nvSpPr>
        <p:spPr>
          <a:xfrm>
            <a:off x="5171594" y="1266953"/>
            <a:ext cx="1544012" cy="369332"/>
          </a:xfrm>
          <a:prstGeom prst="rect">
            <a:avLst/>
          </a:prstGeom>
          <a:noFill/>
        </p:spPr>
        <p:txBody>
          <a:bodyPr wrap="none" rtlCol="0">
            <a:spAutoFit/>
          </a:bodyPr>
          <a:lstStyle/>
          <a:p>
            <a:pPr algn="ctr"/>
            <a:r>
              <a:rPr lang="en-US"/>
              <a:t>RR approach</a:t>
            </a:r>
            <a:endParaRPr lang="nb-NO"/>
          </a:p>
        </p:txBody>
      </p:sp>
      <p:sp>
        <p:nvSpPr>
          <p:cNvPr id="27" name="Rectangle 26">
            <a:extLst>
              <a:ext uri="{FF2B5EF4-FFF2-40B4-BE49-F238E27FC236}">
                <a16:creationId xmlns:a16="http://schemas.microsoft.com/office/drawing/2014/main" id="{D3C0E90E-55F6-9F2F-4EC3-A1F56855973F}"/>
              </a:ext>
            </a:extLst>
          </p:cNvPr>
          <p:cNvSpPr/>
          <p:nvPr/>
        </p:nvSpPr>
        <p:spPr>
          <a:xfrm>
            <a:off x="1920240" y="4590870"/>
            <a:ext cx="1463040" cy="48970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t>New journal</a:t>
            </a:r>
            <a:endParaRPr lang="nb-NO"/>
          </a:p>
        </p:txBody>
      </p:sp>
    </p:spTree>
    <p:extLst>
      <p:ext uri="{BB962C8B-B14F-4D97-AF65-F5344CB8AC3E}">
        <p14:creationId xmlns:p14="http://schemas.microsoft.com/office/powerpoint/2010/main" val="63078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5.55556E-7 -3.08642E-6 L 0.35903 0.00062 " pathEditMode="relative" rAng="0" ptsTypes="AA">
                                      <p:cBhvr>
                                        <p:cTn id="10" dur="1000" fill="hold"/>
                                        <p:tgtEl>
                                          <p:spTgt spid="19"/>
                                        </p:tgtEl>
                                        <p:attrNameLst>
                                          <p:attrName>ppt_x</p:attrName>
                                          <p:attrName>ppt_y</p:attrName>
                                        </p:attrNameLst>
                                      </p:cBhvr>
                                      <p:rCtr x="17951" y="31"/>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5.55556E-7 4.81481E-6 L 0.35868 -0.09507 " pathEditMode="relative" rAng="0" ptsTypes="AA">
                                      <p:cBhvr>
                                        <p:cTn id="14" dur="1000" fill="hold"/>
                                        <p:tgtEl>
                                          <p:spTgt spid="21"/>
                                        </p:tgtEl>
                                        <p:attrNameLst>
                                          <p:attrName>ppt_x</p:attrName>
                                          <p:attrName>ppt_y</p:attrName>
                                        </p:attrNameLst>
                                      </p:cBhvr>
                                      <p:rCtr x="17934" y="-475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5.55556E-7 2.71605E-6 L 0.35938 -0.18951 " pathEditMode="relative" rAng="0" ptsTypes="AA">
                                      <p:cBhvr>
                                        <p:cTn id="18" dur="1000" fill="hold"/>
                                        <p:tgtEl>
                                          <p:spTgt spid="23"/>
                                        </p:tgtEl>
                                        <p:attrNameLst>
                                          <p:attrName>ppt_x</p:attrName>
                                          <p:attrName>ppt_y</p:attrName>
                                        </p:attrNameLst>
                                      </p:cBhvr>
                                      <p:rCtr x="17969" y="-9475"/>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5.55556E-7 -4.81481E-6 L 0.35938 0.19321 " pathEditMode="relative" rAng="0" ptsTypes="AA">
                                      <p:cBhvr>
                                        <p:cTn id="22" dur="1000" fill="hold"/>
                                        <p:tgtEl>
                                          <p:spTgt spid="20"/>
                                        </p:tgtEl>
                                        <p:attrNameLst>
                                          <p:attrName>ppt_x</p:attrName>
                                          <p:attrName>ppt_y</p:attrName>
                                        </p:attrNameLst>
                                      </p:cBhvr>
                                      <p:rCtr x="17969" y="966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5.55556E-7 3.08642E-6 L 0.35938 0.09506 " pathEditMode="relative" rAng="0" ptsTypes="AA">
                                      <p:cBhvr>
                                        <p:cTn id="26" dur="1000" fill="hold"/>
                                        <p:tgtEl>
                                          <p:spTgt spid="22"/>
                                        </p:tgtEl>
                                        <p:attrNameLst>
                                          <p:attrName>ppt_x</p:attrName>
                                          <p:attrName>ppt_y</p:attrName>
                                        </p:attrNameLst>
                                      </p:cBhvr>
                                      <p:rCtr x="17969" y="4753"/>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5.55556E-7 -3.08642E-6 L 0.35868 0.00093 " pathEditMode="relative" rAng="0" ptsTypes="AA">
                                      <p:cBhvr>
                                        <p:cTn id="30" dur="1000" fill="hold"/>
                                        <p:tgtEl>
                                          <p:spTgt spid="24"/>
                                        </p:tgtEl>
                                        <p:attrNameLst>
                                          <p:attrName>ppt_x</p:attrName>
                                          <p:attrName>ppt_y</p:attrName>
                                        </p:attrNameLst>
                                      </p:cBhvr>
                                      <p:rCtr x="17934" y="31"/>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6" grpId="0"/>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33C2A7-B208-FB16-EE42-ABE946CD7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F9A2-375E-4E0E-17F2-02595D072561}"/>
              </a:ext>
            </a:extLst>
          </p:cNvPr>
          <p:cNvSpPr>
            <a:spLocks noGrp="1"/>
          </p:cNvSpPr>
          <p:nvPr>
            <p:ph type="title"/>
          </p:nvPr>
        </p:nvSpPr>
        <p:spPr/>
        <p:txBody>
          <a:bodyPr/>
          <a:lstStyle/>
          <a:p>
            <a:r>
              <a:rPr lang="en-US"/>
              <a:t>Current status for RRs</a:t>
            </a:r>
            <a:endParaRPr lang="nb-NO"/>
          </a:p>
        </p:txBody>
      </p:sp>
      <p:sp>
        <p:nvSpPr>
          <p:cNvPr id="3" name="Content Placeholder 2">
            <a:extLst>
              <a:ext uri="{FF2B5EF4-FFF2-40B4-BE49-F238E27FC236}">
                <a16:creationId xmlns:a16="http://schemas.microsoft.com/office/drawing/2014/main" id="{9B028E0E-E803-4418-25A6-38A20C17F2CA}"/>
              </a:ext>
            </a:extLst>
          </p:cNvPr>
          <p:cNvSpPr>
            <a:spLocks noGrp="1"/>
          </p:cNvSpPr>
          <p:nvPr>
            <p:ph idx="1"/>
          </p:nvPr>
        </p:nvSpPr>
        <p:spPr>
          <a:xfrm>
            <a:off x="1022920" y="1455950"/>
            <a:ext cx="4214709" cy="2916000"/>
          </a:xfrm>
        </p:spPr>
        <p:txBody>
          <a:bodyPr>
            <a:normAutofit fontScale="70000" lnSpcReduction="20000"/>
          </a:bodyPr>
          <a:lstStyle/>
          <a:p>
            <a:r>
              <a:rPr lang="nb-NO" dirty="0" err="1"/>
              <a:t>Increase</a:t>
            </a:r>
            <a:r>
              <a:rPr lang="nb-NO" dirty="0"/>
              <a:t> in RR </a:t>
            </a:r>
            <a:r>
              <a:rPr lang="nb-NO" dirty="0" err="1"/>
              <a:t>publications</a:t>
            </a:r>
            <a:r>
              <a:rPr lang="nb-NO" dirty="0"/>
              <a:t> (</a:t>
            </a:r>
            <a:r>
              <a:rPr lang="nb-NO" dirty="0" err="1"/>
              <a:t>numbers</a:t>
            </a:r>
            <a:r>
              <a:rPr lang="nb-NO" dirty="0"/>
              <a:t>)</a:t>
            </a:r>
          </a:p>
          <a:p>
            <a:r>
              <a:rPr lang="nb-NO" dirty="0"/>
              <a:t>PCI RR</a:t>
            </a:r>
          </a:p>
          <a:p>
            <a:r>
              <a:rPr lang="nb-NO" dirty="0"/>
              <a:t>101 «PCI </a:t>
            </a:r>
            <a:r>
              <a:rPr lang="nb-NO" dirty="0" err="1"/>
              <a:t>friendly</a:t>
            </a:r>
            <a:r>
              <a:rPr lang="nb-NO" dirty="0"/>
              <a:t>» journals</a:t>
            </a:r>
          </a:p>
          <a:p>
            <a:pPr lvl="1"/>
            <a:r>
              <a:rPr lang="nb-NO" dirty="0"/>
              <a:t>Journals </a:t>
            </a:r>
            <a:r>
              <a:rPr lang="nb-NO" dirty="0" err="1"/>
              <a:t>may</a:t>
            </a:r>
            <a:r>
              <a:rPr lang="nb-NO" dirty="0"/>
              <a:t> </a:t>
            </a:r>
            <a:r>
              <a:rPr lang="nb-NO" dirty="0" err="1"/>
              <a:t>contact</a:t>
            </a:r>
            <a:r>
              <a:rPr lang="nb-NO" dirty="0"/>
              <a:t> </a:t>
            </a:r>
            <a:r>
              <a:rPr lang="nb-NO" dirty="0" err="1"/>
              <a:t>author</a:t>
            </a:r>
            <a:r>
              <a:rPr lang="nb-NO" dirty="0"/>
              <a:t> to </a:t>
            </a:r>
            <a:r>
              <a:rPr lang="nb-NO" dirty="0" err="1"/>
              <a:t>suggest</a:t>
            </a:r>
            <a:r>
              <a:rPr lang="nb-NO" dirty="0"/>
              <a:t> </a:t>
            </a:r>
            <a:r>
              <a:rPr lang="nb-NO" dirty="0" err="1"/>
              <a:t>publishing</a:t>
            </a:r>
            <a:endParaRPr lang="nb-NO" dirty="0"/>
          </a:p>
          <a:p>
            <a:r>
              <a:rPr lang="nb-NO" dirty="0" err="1"/>
              <a:t>Moves</a:t>
            </a:r>
            <a:r>
              <a:rPr lang="nb-NO" dirty="0"/>
              <a:t> </a:t>
            </a:r>
            <a:r>
              <a:rPr lang="nb-NO" dirty="0" err="1"/>
              <a:t>power</a:t>
            </a:r>
            <a:r>
              <a:rPr lang="nb-NO" dirty="0"/>
              <a:t> from </a:t>
            </a:r>
            <a:r>
              <a:rPr lang="nb-NO" dirty="0" err="1"/>
              <a:t>publishers</a:t>
            </a:r>
            <a:r>
              <a:rPr lang="nb-NO" dirty="0"/>
              <a:t> (and editors) to </a:t>
            </a:r>
            <a:r>
              <a:rPr lang="nb-NO" dirty="0" err="1"/>
              <a:t>the</a:t>
            </a:r>
            <a:r>
              <a:rPr lang="nb-NO" dirty="0"/>
              <a:t> peers</a:t>
            </a:r>
          </a:p>
          <a:p>
            <a:r>
              <a:rPr lang="nb-NO" dirty="0" err="1"/>
              <a:t>Funders</a:t>
            </a:r>
            <a:r>
              <a:rPr lang="nb-NO" dirty="0"/>
              <a:t> </a:t>
            </a:r>
            <a:r>
              <a:rPr lang="nb-NO" dirty="0" err="1"/>
              <a:t>dedicating</a:t>
            </a:r>
            <a:r>
              <a:rPr lang="nb-NO" dirty="0"/>
              <a:t> </a:t>
            </a:r>
            <a:r>
              <a:rPr lang="nb-NO" dirty="0" err="1"/>
              <a:t>funds</a:t>
            </a:r>
            <a:r>
              <a:rPr lang="nb-NO" dirty="0"/>
              <a:t> to RR</a:t>
            </a:r>
          </a:p>
          <a:p>
            <a:r>
              <a:rPr lang="nb-NO" dirty="0"/>
              <a:t>Gold standard for </a:t>
            </a:r>
            <a:r>
              <a:rPr lang="nb-NO" dirty="0" err="1"/>
              <a:t>publishing</a:t>
            </a:r>
            <a:r>
              <a:rPr lang="nb-NO" dirty="0"/>
              <a:t> in </a:t>
            </a:r>
            <a:r>
              <a:rPr lang="nb-NO" dirty="0" err="1"/>
              <a:t>the</a:t>
            </a:r>
            <a:r>
              <a:rPr lang="nb-NO" dirty="0"/>
              <a:t> </a:t>
            </a:r>
            <a:r>
              <a:rPr lang="nb-NO" dirty="0" err="1"/>
              <a:t>future</a:t>
            </a:r>
            <a:r>
              <a:rPr lang="nb-NO" dirty="0"/>
              <a:t>?</a:t>
            </a:r>
          </a:p>
          <a:p>
            <a:endParaRPr lang="nb-NO" dirty="0"/>
          </a:p>
        </p:txBody>
      </p:sp>
      <p:pic>
        <p:nvPicPr>
          <p:cNvPr id="5" name="Picture 4">
            <a:extLst>
              <a:ext uri="{FF2B5EF4-FFF2-40B4-BE49-F238E27FC236}">
                <a16:creationId xmlns:a16="http://schemas.microsoft.com/office/drawing/2014/main" id="{4BA347D9-F283-22AA-C068-BE82EFAD96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40492" y="1848970"/>
            <a:ext cx="3309989" cy="1862301"/>
          </a:xfrm>
          <a:prstGeom prst="rect">
            <a:avLst/>
          </a:prstGeom>
        </p:spPr>
      </p:pic>
    </p:spTree>
    <p:extLst>
      <p:ext uri="{BB962C8B-B14F-4D97-AF65-F5344CB8AC3E}">
        <p14:creationId xmlns:p14="http://schemas.microsoft.com/office/powerpoint/2010/main" val="8246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4DECAF-079B-50FE-F363-AF5322CD791E}"/>
              </a:ext>
            </a:extLst>
          </p:cNvPr>
          <p:cNvPicPr>
            <a:picLocks noChangeAspect="1"/>
          </p:cNvPicPr>
          <p:nvPr/>
        </p:nvPicPr>
        <p:blipFill>
          <a:blip r:embed="rId2">
            <a:clrChange>
              <a:clrFrom>
                <a:srgbClr val="FCFDFD"/>
              </a:clrFrom>
              <a:clrTo>
                <a:srgbClr val="FCFDFD">
                  <a:alpha val="0"/>
                </a:srgbClr>
              </a:clrTo>
            </a:clrChange>
          </a:blip>
          <a:srcRect l="1931" t="1889" r="51889" b="1929"/>
          <a:stretch/>
        </p:blipFill>
        <p:spPr>
          <a:xfrm>
            <a:off x="879475" y="935332"/>
            <a:ext cx="2314575" cy="3149306"/>
          </a:xfrm>
          <a:prstGeom prst="rect">
            <a:avLst/>
          </a:prstGeom>
        </p:spPr>
      </p:pic>
      <p:pic>
        <p:nvPicPr>
          <p:cNvPr id="7" name="Picture 6">
            <a:extLst>
              <a:ext uri="{FF2B5EF4-FFF2-40B4-BE49-F238E27FC236}">
                <a16:creationId xmlns:a16="http://schemas.microsoft.com/office/drawing/2014/main" id="{13F46DC0-AAC3-6381-77EB-0BE6640ED3C4}"/>
              </a:ext>
            </a:extLst>
          </p:cNvPr>
          <p:cNvPicPr>
            <a:picLocks noChangeAspect="1"/>
          </p:cNvPicPr>
          <p:nvPr/>
        </p:nvPicPr>
        <p:blipFill>
          <a:blip r:embed="rId3">
            <a:clrChange>
              <a:clrFrom>
                <a:srgbClr val="FCFDFD"/>
              </a:clrFrom>
              <a:clrTo>
                <a:srgbClr val="FCFDFD">
                  <a:alpha val="0"/>
                </a:srgbClr>
              </a:clrTo>
            </a:clrChange>
          </a:blip>
          <a:srcRect l="1007" t="670" r="2379" b="555"/>
          <a:stretch/>
        </p:blipFill>
        <p:spPr>
          <a:xfrm>
            <a:off x="5949949" y="930569"/>
            <a:ext cx="2276475" cy="3173117"/>
          </a:xfrm>
          <a:prstGeom prst="rect">
            <a:avLst/>
          </a:prstGeom>
        </p:spPr>
      </p:pic>
      <p:pic>
        <p:nvPicPr>
          <p:cNvPr id="8" name="Picture 7">
            <a:extLst>
              <a:ext uri="{FF2B5EF4-FFF2-40B4-BE49-F238E27FC236}">
                <a16:creationId xmlns:a16="http://schemas.microsoft.com/office/drawing/2014/main" id="{4D06B9E5-8EB4-D066-291B-C38FC49E0128}"/>
              </a:ext>
            </a:extLst>
          </p:cNvPr>
          <p:cNvPicPr>
            <a:picLocks noChangeAspect="1"/>
          </p:cNvPicPr>
          <p:nvPr/>
        </p:nvPicPr>
        <p:blipFill>
          <a:blip r:embed="rId2">
            <a:clrChange>
              <a:clrFrom>
                <a:srgbClr val="FCFDFD"/>
              </a:clrFrom>
              <a:clrTo>
                <a:srgbClr val="FCFDFD">
                  <a:alpha val="0"/>
                </a:srgbClr>
              </a:clrTo>
            </a:clrChange>
          </a:blip>
          <a:srcRect l="50534" t="1889" r="1671" b="1929"/>
          <a:stretch/>
        </p:blipFill>
        <p:spPr>
          <a:xfrm>
            <a:off x="3374231" y="935332"/>
            <a:ext cx="2395537" cy="3149306"/>
          </a:xfrm>
          <a:prstGeom prst="rect">
            <a:avLst/>
          </a:prstGeom>
        </p:spPr>
      </p:pic>
    </p:spTree>
    <p:extLst>
      <p:ext uri="{BB962C8B-B14F-4D97-AF65-F5344CB8AC3E}">
        <p14:creationId xmlns:p14="http://schemas.microsoft.com/office/powerpoint/2010/main" val="287732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58B44D-A32B-8BF0-3F1F-5CBE4B4D4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409B6-E252-E888-0903-BA412CFB73C8}"/>
              </a:ext>
            </a:extLst>
          </p:cNvPr>
          <p:cNvSpPr>
            <a:spLocks noGrp="1"/>
          </p:cNvSpPr>
          <p:nvPr>
            <p:ph type="title"/>
          </p:nvPr>
        </p:nvSpPr>
        <p:spPr/>
        <p:txBody>
          <a:bodyPr/>
          <a:lstStyle/>
          <a:p>
            <a:r>
              <a:rPr lang="en-US"/>
              <a:t>Relevant for you?</a:t>
            </a:r>
            <a:endParaRPr lang="nb-NO"/>
          </a:p>
        </p:txBody>
      </p:sp>
      <p:sp>
        <p:nvSpPr>
          <p:cNvPr id="3" name="Content Placeholder 2">
            <a:extLst>
              <a:ext uri="{FF2B5EF4-FFF2-40B4-BE49-F238E27FC236}">
                <a16:creationId xmlns:a16="http://schemas.microsoft.com/office/drawing/2014/main" id="{1661650A-377A-EFEC-EFD2-5502B896811D}"/>
              </a:ext>
            </a:extLst>
          </p:cNvPr>
          <p:cNvSpPr>
            <a:spLocks noGrp="1"/>
          </p:cNvSpPr>
          <p:nvPr>
            <p:ph idx="1"/>
          </p:nvPr>
        </p:nvSpPr>
        <p:spPr/>
        <p:txBody>
          <a:bodyPr/>
          <a:lstStyle/>
          <a:p>
            <a:r>
              <a:rPr lang="en-US"/>
              <a:t>Some research funding is dedicated for RRs</a:t>
            </a:r>
          </a:p>
          <a:p>
            <a:r>
              <a:rPr lang="en-US"/>
              <a:t>Could you plan your next </a:t>
            </a:r>
            <a:r>
              <a:rPr lang="en-US">
                <a:solidFill>
                  <a:schemeClr val="bg1">
                    <a:lumMod val="65000"/>
                  </a:schemeClr>
                </a:solidFill>
              </a:rPr>
              <a:t>(hypothesis-testing)</a:t>
            </a:r>
            <a:r>
              <a:rPr lang="en-US"/>
              <a:t> study as an RR?</a:t>
            </a:r>
          </a:p>
          <a:p>
            <a:r>
              <a:rPr lang="en-US"/>
              <a:t>Contribute as an RR reviewer?</a:t>
            </a:r>
          </a:p>
          <a:p>
            <a:r>
              <a:rPr lang="en-US"/>
              <a:t>Contribute as an RR recommender?</a:t>
            </a:r>
          </a:p>
          <a:p>
            <a:r>
              <a:rPr lang="en-US"/>
              <a:t>Read RRs!</a:t>
            </a:r>
            <a:endParaRPr lang="nb-NO"/>
          </a:p>
        </p:txBody>
      </p:sp>
      <p:sp>
        <p:nvSpPr>
          <p:cNvPr id="4" name="Footer Placeholder 3">
            <a:extLst>
              <a:ext uri="{FF2B5EF4-FFF2-40B4-BE49-F238E27FC236}">
                <a16:creationId xmlns:a16="http://schemas.microsoft.com/office/drawing/2014/main" id="{2C0CD010-6EDD-9D9F-2BB0-A3160E64F44D}"/>
              </a:ext>
            </a:extLst>
          </p:cNvPr>
          <p:cNvSpPr>
            <a:spLocks noGrp="1"/>
          </p:cNvSpPr>
          <p:nvPr>
            <p:ph type="ftr" sz="quarter" idx="11"/>
          </p:nvPr>
        </p:nvSpPr>
        <p:spPr/>
        <p:txBody>
          <a:bodyPr/>
          <a:lstStyle/>
          <a:p>
            <a:r>
              <a:rPr lang="nb-NO"/>
              <a:t>University of Bergen</a:t>
            </a:r>
          </a:p>
        </p:txBody>
      </p:sp>
    </p:spTree>
    <p:extLst>
      <p:ext uri="{BB962C8B-B14F-4D97-AF65-F5344CB8AC3E}">
        <p14:creationId xmlns:p14="http://schemas.microsoft.com/office/powerpoint/2010/main" val="64536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D19BC-F89A-CE60-5779-C23F3056A172}"/>
            </a:ext>
          </a:extLst>
        </p:cNvPr>
        <p:cNvGrpSpPr/>
        <p:nvPr/>
      </p:nvGrpSpPr>
      <p:grpSpPr>
        <a:xfrm>
          <a:off x="0" y="0"/>
          <a:ext cx="0" cy="0"/>
          <a:chOff x="0" y="0"/>
          <a:chExt cx="0" cy="0"/>
        </a:xfrm>
      </p:grpSpPr>
      <p:sp>
        <p:nvSpPr>
          <p:cNvPr id="8" name="Tittel 7">
            <a:extLst>
              <a:ext uri="{FF2B5EF4-FFF2-40B4-BE49-F238E27FC236}">
                <a16:creationId xmlns:a16="http://schemas.microsoft.com/office/drawing/2014/main" id="{DC33E161-039F-3210-7991-12443766E552}"/>
              </a:ext>
            </a:extLst>
          </p:cNvPr>
          <p:cNvSpPr>
            <a:spLocks noGrp="1"/>
          </p:cNvSpPr>
          <p:nvPr>
            <p:ph type="title"/>
          </p:nvPr>
        </p:nvSpPr>
        <p:spPr>
          <a:xfrm>
            <a:off x="1022919" y="839912"/>
            <a:ext cx="7493399" cy="2244252"/>
          </a:xfrm>
        </p:spPr>
        <p:txBody>
          <a:bodyPr>
            <a:normAutofit fontScale="90000"/>
          </a:bodyPr>
          <a:lstStyle/>
          <a:p>
            <a:r>
              <a:rPr lang="en-US"/>
              <a:t>A </a:t>
            </a:r>
            <a:r>
              <a:rPr lang="en-US" err="1"/>
              <a:t>Multilab</a:t>
            </a:r>
            <a:r>
              <a:rPr lang="en-US"/>
              <a:t> Replication of (…) Cognitive Dissonance</a:t>
            </a:r>
            <a:endParaRPr lang="nb-NO"/>
          </a:p>
        </p:txBody>
      </p:sp>
      <p:sp>
        <p:nvSpPr>
          <p:cNvPr id="9" name="Undertittel 8">
            <a:extLst>
              <a:ext uri="{FF2B5EF4-FFF2-40B4-BE49-F238E27FC236}">
                <a16:creationId xmlns:a16="http://schemas.microsoft.com/office/drawing/2014/main" id="{26901B95-2E15-6473-1B44-34491C3D8E71}"/>
              </a:ext>
            </a:extLst>
          </p:cNvPr>
          <p:cNvSpPr>
            <a:spLocks noGrp="1"/>
          </p:cNvSpPr>
          <p:nvPr>
            <p:ph type="subTitle" idx="4294967295"/>
          </p:nvPr>
        </p:nvSpPr>
        <p:spPr>
          <a:xfrm>
            <a:off x="320040" y="3718560"/>
            <a:ext cx="8488680" cy="1194404"/>
          </a:xfrm>
        </p:spPr>
        <p:txBody>
          <a:bodyPr>
            <a:normAutofit/>
          </a:bodyPr>
          <a:lstStyle/>
          <a:p>
            <a:pPr marL="0" indent="0" algn="ctr">
              <a:buNone/>
            </a:pPr>
            <a:r>
              <a:rPr lang="en-US" dirty="0"/>
              <a:t>Vaidis, D.C., Sleegers, W.W.A., Leeuwen F, </a:t>
            </a:r>
            <a:r>
              <a:rPr lang="en-US" dirty="0" err="1"/>
              <a:t>DeMarree</a:t>
            </a:r>
            <a:r>
              <a:rPr lang="en-US" dirty="0"/>
              <a:t> K.G., Sætrevik, B</a:t>
            </a:r>
            <a:r>
              <a:rPr lang="en-US"/>
              <a:t>., (…) Priolo</a:t>
            </a:r>
            <a:r>
              <a:rPr lang="en-US" dirty="0"/>
              <a:t>, B.</a:t>
            </a:r>
            <a:endParaRPr lang="nb-NO" dirty="0"/>
          </a:p>
        </p:txBody>
      </p:sp>
    </p:spTree>
    <p:extLst>
      <p:ext uri="{BB962C8B-B14F-4D97-AF65-F5344CB8AC3E}">
        <p14:creationId xmlns:p14="http://schemas.microsoft.com/office/powerpoint/2010/main" val="1587581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832EE-244A-BB0A-FC89-B873AEC34B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AE65F-8471-15DC-D5BF-9162E3857A90}"/>
              </a:ext>
            </a:extLst>
          </p:cNvPr>
          <p:cNvSpPr>
            <a:spLocks noGrp="1"/>
          </p:cNvSpPr>
          <p:nvPr>
            <p:ph type="title"/>
          </p:nvPr>
        </p:nvSpPr>
        <p:spPr/>
        <p:txBody>
          <a:bodyPr/>
          <a:lstStyle/>
          <a:p>
            <a:r>
              <a:rPr lang="en-US" dirty="0"/>
              <a:t>A core psychological theory</a:t>
            </a:r>
            <a:endParaRPr lang="nb-NO" dirty="0"/>
          </a:p>
        </p:txBody>
      </p:sp>
      <p:sp>
        <p:nvSpPr>
          <p:cNvPr id="3" name="Content Placeholder 2">
            <a:extLst>
              <a:ext uri="{FF2B5EF4-FFF2-40B4-BE49-F238E27FC236}">
                <a16:creationId xmlns:a16="http://schemas.microsoft.com/office/drawing/2014/main" id="{B78A1E19-BF75-E2D1-841E-60BEEEB0ACA8}"/>
              </a:ext>
            </a:extLst>
          </p:cNvPr>
          <p:cNvSpPr>
            <a:spLocks noGrp="1"/>
          </p:cNvSpPr>
          <p:nvPr>
            <p:ph idx="1"/>
          </p:nvPr>
        </p:nvSpPr>
        <p:spPr>
          <a:xfrm>
            <a:off x="1022920" y="1455950"/>
            <a:ext cx="5222237" cy="3420850"/>
          </a:xfrm>
        </p:spPr>
        <p:txBody>
          <a:bodyPr>
            <a:normAutofit fontScale="70000" lnSpcReduction="20000"/>
          </a:bodyPr>
          <a:lstStyle/>
          <a:p>
            <a:r>
              <a:rPr lang="en-US" dirty="0"/>
              <a:t>Lewin’s field theory (1935-1951):</a:t>
            </a:r>
          </a:p>
          <a:p>
            <a:pPr lvl="1"/>
            <a:r>
              <a:rPr lang="en-US" dirty="0"/>
              <a:t>You are a combination of all your experiences</a:t>
            </a:r>
          </a:p>
          <a:p>
            <a:pPr lvl="1"/>
            <a:r>
              <a:rPr lang="en-US" dirty="0"/>
              <a:t>Pushes and pulls on social navigation</a:t>
            </a:r>
          </a:p>
          <a:p>
            <a:pPr lvl="1"/>
            <a:r>
              <a:rPr lang="en-US" dirty="0"/>
              <a:t>Mentored Festinger</a:t>
            </a:r>
          </a:p>
          <a:p>
            <a:r>
              <a:rPr lang="en-US" dirty="0"/>
              <a:t>Festinger, </a:t>
            </a:r>
            <a:r>
              <a:rPr lang="en-US" dirty="0" err="1"/>
              <a:t>Riecken</a:t>
            </a:r>
            <a:r>
              <a:rPr lang="en-US" dirty="0"/>
              <a:t> &amp; Schachter (1956): </a:t>
            </a:r>
          </a:p>
          <a:p>
            <a:r>
              <a:rPr lang="en-US" dirty="0"/>
              <a:t>Festinger (1957): A theory of cognitive dissonance </a:t>
            </a:r>
          </a:p>
          <a:p>
            <a:pPr lvl="1"/>
            <a:r>
              <a:rPr lang="en-US" dirty="0">
                <a:solidFill>
                  <a:schemeClr val="accent1"/>
                </a:solidFill>
              </a:rPr>
              <a:t>An uncomfortable state</a:t>
            </a:r>
          </a:p>
          <a:p>
            <a:pPr lvl="1"/>
            <a:r>
              <a:rPr lang="en-US" dirty="0">
                <a:solidFill>
                  <a:schemeClr val="accent3"/>
                </a:solidFill>
              </a:rPr>
              <a:t>Motivates for consistency</a:t>
            </a:r>
          </a:p>
          <a:p>
            <a:r>
              <a:rPr lang="en-US" dirty="0"/>
              <a:t>A general human desire for consistent cognitions</a:t>
            </a:r>
          </a:p>
          <a:p>
            <a:pPr lvl="1"/>
            <a:r>
              <a:rPr lang="en-US" dirty="0"/>
              <a:t>A “motivational theory”</a:t>
            </a:r>
          </a:p>
          <a:p>
            <a:pPr lvl="1"/>
            <a:r>
              <a:rPr lang="en-US" dirty="0"/>
              <a:t>Integrated into other theories</a:t>
            </a:r>
          </a:p>
          <a:p>
            <a:pPr lvl="1"/>
            <a:r>
              <a:rPr lang="en-US" dirty="0"/>
              <a:t>Accounts for </a:t>
            </a:r>
            <a:r>
              <a:rPr lang="en-US" i="1" dirty="0"/>
              <a:t>confirmation bias</a:t>
            </a:r>
            <a:endParaRPr lang="en-US" dirty="0"/>
          </a:p>
          <a:p>
            <a:r>
              <a:rPr lang="en-US" dirty="0">
                <a:solidFill>
                  <a:schemeClr val="accent2"/>
                </a:solidFill>
              </a:rPr>
              <a:t>A general model for how the mind works</a:t>
            </a:r>
          </a:p>
        </p:txBody>
      </p:sp>
      <p:sp>
        <p:nvSpPr>
          <p:cNvPr id="4" name="Footer Placeholder 3">
            <a:extLst>
              <a:ext uri="{FF2B5EF4-FFF2-40B4-BE49-F238E27FC236}">
                <a16:creationId xmlns:a16="http://schemas.microsoft.com/office/drawing/2014/main" id="{06A41663-977F-7101-9E2F-63881D24FC6C}"/>
              </a:ext>
            </a:extLst>
          </p:cNvPr>
          <p:cNvSpPr>
            <a:spLocks noGrp="1"/>
          </p:cNvSpPr>
          <p:nvPr>
            <p:ph type="ftr" sz="quarter" idx="11"/>
          </p:nvPr>
        </p:nvSpPr>
        <p:spPr/>
        <p:txBody>
          <a:bodyPr/>
          <a:lstStyle/>
          <a:p>
            <a:r>
              <a:rPr lang="nb-NO"/>
              <a:t>University of Bergen</a:t>
            </a:r>
          </a:p>
        </p:txBody>
      </p:sp>
      <p:pic>
        <p:nvPicPr>
          <p:cNvPr id="6" name="Picture 5" descr="A book cover with purple and orange colors&#10;&#10;Description automatically generated">
            <a:extLst>
              <a:ext uri="{FF2B5EF4-FFF2-40B4-BE49-F238E27FC236}">
                <a16:creationId xmlns:a16="http://schemas.microsoft.com/office/drawing/2014/main" id="{AFEBD1FD-9BEF-678E-75A4-897751CF742A}"/>
              </a:ext>
            </a:extLst>
          </p:cNvPr>
          <p:cNvPicPr>
            <a:picLocks noChangeAspect="1"/>
          </p:cNvPicPr>
          <p:nvPr/>
        </p:nvPicPr>
        <p:blipFill>
          <a:blip r:embed="rId3">
            <a:extLst>
              <a:ext uri="{28A0092B-C50C-407E-A947-70E740481C1C}">
                <a14:useLocalDpi xmlns:a14="http://schemas.microsoft.com/office/drawing/2010/main" val="0"/>
              </a:ext>
            </a:extLst>
          </a:blip>
          <a:srcRect t="-1" r="963" b="705"/>
          <a:stretch/>
        </p:blipFill>
        <p:spPr>
          <a:xfrm>
            <a:off x="6498236" y="1419157"/>
            <a:ext cx="2311040" cy="3457643"/>
          </a:xfrm>
          <a:prstGeom prst="rect">
            <a:avLst/>
          </a:prstGeom>
        </p:spPr>
      </p:pic>
    </p:spTree>
    <p:extLst>
      <p:ext uri="{BB962C8B-B14F-4D97-AF65-F5344CB8AC3E}">
        <p14:creationId xmlns:p14="http://schemas.microsoft.com/office/powerpoint/2010/main" val="20195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B76A1-276F-0747-9781-20D81B80F588}"/>
              </a:ext>
            </a:extLst>
          </p:cNvPr>
          <p:cNvSpPr>
            <a:spLocks noGrp="1"/>
          </p:cNvSpPr>
          <p:nvPr>
            <p:ph type="title"/>
          </p:nvPr>
        </p:nvSpPr>
        <p:spPr/>
        <p:txBody>
          <a:bodyPr/>
          <a:lstStyle/>
          <a:p>
            <a:r>
              <a:rPr lang="en-US" dirty="0"/>
              <a:t>Cognitive dissonance mechanism</a:t>
            </a:r>
            <a:endParaRPr lang="nb-NO" dirty="0"/>
          </a:p>
        </p:txBody>
      </p:sp>
      <p:sp>
        <p:nvSpPr>
          <p:cNvPr id="3" name="Content Placeholder 2">
            <a:extLst>
              <a:ext uri="{FF2B5EF4-FFF2-40B4-BE49-F238E27FC236}">
                <a16:creationId xmlns:a16="http://schemas.microsoft.com/office/drawing/2014/main" id="{73989093-AE57-0791-6C16-8CAC368D672E}"/>
              </a:ext>
            </a:extLst>
          </p:cNvPr>
          <p:cNvSpPr>
            <a:spLocks noGrp="1"/>
          </p:cNvSpPr>
          <p:nvPr>
            <p:ph idx="1"/>
          </p:nvPr>
        </p:nvSpPr>
        <p:spPr>
          <a:xfrm>
            <a:off x="1022920" y="1455951"/>
            <a:ext cx="7149480" cy="1634878"/>
          </a:xfrm>
        </p:spPr>
        <p:txBody>
          <a:bodyPr>
            <a:normAutofit lnSpcReduction="10000"/>
          </a:bodyPr>
          <a:lstStyle/>
          <a:p>
            <a:r>
              <a:rPr lang="en-US" dirty="0"/>
              <a:t>See ourselves acting against attitudes</a:t>
            </a:r>
          </a:p>
          <a:p>
            <a:r>
              <a:rPr lang="en-US" dirty="0"/>
              <a:t>Creates dissonance</a:t>
            </a:r>
          </a:p>
          <a:p>
            <a:r>
              <a:rPr lang="en-US" dirty="0">
                <a:sym typeface="Wingdings" panose="05000000000000000000" pitchFamily="2" charset="2"/>
              </a:rPr>
              <a:t> </a:t>
            </a:r>
            <a:r>
              <a:rPr lang="en-US" dirty="0"/>
              <a:t>Attitudes are changed</a:t>
            </a:r>
          </a:p>
          <a:p>
            <a:r>
              <a:rPr lang="en-US" dirty="0"/>
              <a:t>But only when action is voluntary!</a:t>
            </a:r>
          </a:p>
          <a:p>
            <a:endParaRPr lang="en-US" dirty="0"/>
          </a:p>
        </p:txBody>
      </p:sp>
      <p:sp>
        <p:nvSpPr>
          <p:cNvPr id="4" name="Footer Placeholder 3">
            <a:extLst>
              <a:ext uri="{FF2B5EF4-FFF2-40B4-BE49-F238E27FC236}">
                <a16:creationId xmlns:a16="http://schemas.microsoft.com/office/drawing/2014/main" id="{0B99ED3C-2A41-4DD0-3E84-8D6632F44554}"/>
              </a:ext>
            </a:extLst>
          </p:cNvPr>
          <p:cNvSpPr>
            <a:spLocks noGrp="1"/>
          </p:cNvSpPr>
          <p:nvPr>
            <p:ph type="ftr" sz="quarter" idx="11"/>
          </p:nvPr>
        </p:nvSpPr>
        <p:spPr/>
        <p:txBody>
          <a:bodyPr/>
          <a:lstStyle/>
          <a:p>
            <a:r>
              <a:rPr lang="nb-NO"/>
              <a:t>University of Bergen</a:t>
            </a:r>
          </a:p>
        </p:txBody>
      </p:sp>
      <p:sp>
        <p:nvSpPr>
          <p:cNvPr id="5" name="Rectangle 4">
            <a:extLst>
              <a:ext uri="{FF2B5EF4-FFF2-40B4-BE49-F238E27FC236}">
                <a16:creationId xmlns:a16="http://schemas.microsoft.com/office/drawing/2014/main" id="{2A516B5E-F80F-0C10-9919-1A37C61ACEA7}"/>
              </a:ext>
            </a:extLst>
          </p:cNvPr>
          <p:cNvSpPr/>
          <p:nvPr/>
        </p:nvSpPr>
        <p:spPr>
          <a:xfrm>
            <a:off x="1317355" y="3265921"/>
            <a:ext cx="1542081" cy="49594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I like animals</a:t>
            </a:r>
            <a:endParaRPr lang="nb-NO"/>
          </a:p>
        </p:txBody>
      </p:sp>
      <p:sp>
        <p:nvSpPr>
          <p:cNvPr id="6" name="Rectangle 5">
            <a:extLst>
              <a:ext uri="{FF2B5EF4-FFF2-40B4-BE49-F238E27FC236}">
                <a16:creationId xmlns:a16="http://schemas.microsoft.com/office/drawing/2014/main" id="{289642BC-0FCD-9870-C708-00CB97161140}"/>
              </a:ext>
            </a:extLst>
          </p:cNvPr>
          <p:cNvSpPr/>
          <p:nvPr/>
        </p:nvSpPr>
        <p:spPr>
          <a:xfrm>
            <a:off x="1317354" y="4535761"/>
            <a:ext cx="1542081" cy="4959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I eat meat</a:t>
            </a:r>
            <a:endParaRPr lang="nb-NO"/>
          </a:p>
        </p:txBody>
      </p:sp>
      <p:grpSp>
        <p:nvGrpSpPr>
          <p:cNvPr id="9" name="Group 8">
            <a:extLst>
              <a:ext uri="{FF2B5EF4-FFF2-40B4-BE49-F238E27FC236}">
                <a16:creationId xmlns:a16="http://schemas.microsoft.com/office/drawing/2014/main" id="{909F4068-6BF6-FC08-294B-7D8ED59111C1}"/>
              </a:ext>
            </a:extLst>
          </p:cNvPr>
          <p:cNvGrpSpPr/>
          <p:nvPr/>
        </p:nvGrpSpPr>
        <p:grpSpPr>
          <a:xfrm>
            <a:off x="435271" y="3842723"/>
            <a:ext cx="1808106" cy="612182"/>
            <a:chOff x="435271" y="3916687"/>
            <a:chExt cx="1808106" cy="612182"/>
          </a:xfrm>
        </p:grpSpPr>
        <p:sp>
          <p:nvSpPr>
            <p:cNvPr id="7" name="Arrow: Up-Down 6">
              <a:extLst>
                <a:ext uri="{FF2B5EF4-FFF2-40B4-BE49-F238E27FC236}">
                  <a16:creationId xmlns:a16="http://schemas.microsoft.com/office/drawing/2014/main" id="{EADBC4C8-64B1-B620-FC2A-5435F10F8A7D}"/>
                </a:ext>
              </a:extLst>
            </p:cNvPr>
            <p:cNvSpPr/>
            <p:nvPr/>
          </p:nvSpPr>
          <p:spPr>
            <a:xfrm>
              <a:off x="1933411" y="3916687"/>
              <a:ext cx="309966" cy="61218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Content Placeholder 2">
              <a:extLst>
                <a:ext uri="{FF2B5EF4-FFF2-40B4-BE49-F238E27FC236}">
                  <a16:creationId xmlns:a16="http://schemas.microsoft.com/office/drawing/2014/main" id="{F600ABE3-8B4A-2B31-4806-18F21EBAD32D}"/>
                </a:ext>
              </a:extLst>
            </p:cNvPr>
            <p:cNvSpPr txBox="1">
              <a:spLocks/>
            </p:cNvSpPr>
            <p:nvPr/>
          </p:nvSpPr>
          <p:spPr>
            <a:xfrm>
              <a:off x="435271" y="4084888"/>
              <a:ext cx="1482639" cy="342923"/>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a:solidFill>
                    <a:schemeClr val="accent1"/>
                  </a:solidFill>
                </a:rPr>
                <a:t>Dissonance!</a:t>
              </a:r>
            </a:p>
          </p:txBody>
        </p:sp>
      </p:grpSp>
      <p:grpSp>
        <p:nvGrpSpPr>
          <p:cNvPr id="30" name="Group 29">
            <a:extLst>
              <a:ext uri="{FF2B5EF4-FFF2-40B4-BE49-F238E27FC236}">
                <a16:creationId xmlns:a16="http://schemas.microsoft.com/office/drawing/2014/main" id="{EA984BB8-64BC-A001-D407-26B89650FD44}"/>
              </a:ext>
            </a:extLst>
          </p:cNvPr>
          <p:cNvGrpSpPr/>
          <p:nvPr/>
        </p:nvGrpSpPr>
        <p:grpSpPr>
          <a:xfrm>
            <a:off x="2373847" y="4273025"/>
            <a:ext cx="6010736" cy="581822"/>
            <a:chOff x="2373847" y="4346989"/>
            <a:chExt cx="6010736" cy="581822"/>
          </a:xfrm>
        </p:grpSpPr>
        <p:sp>
          <p:nvSpPr>
            <p:cNvPr id="10" name="Content Placeholder 2">
              <a:extLst>
                <a:ext uri="{FF2B5EF4-FFF2-40B4-BE49-F238E27FC236}">
                  <a16:creationId xmlns:a16="http://schemas.microsoft.com/office/drawing/2014/main" id="{7911880E-DAC6-CA92-32E2-7EB9F113E820}"/>
                </a:ext>
              </a:extLst>
            </p:cNvPr>
            <p:cNvSpPr txBox="1">
              <a:spLocks/>
            </p:cNvSpPr>
            <p:nvPr/>
          </p:nvSpPr>
          <p:spPr>
            <a:xfrm>
              <a:off x="3648585" y="4625224"/>
              <a:ext cx="4735998" cy="303587"/>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a:solidFill>
                    <a:schemeClr val="accent3"/>
                  </a:solidFill>
                </a:rPr>
                <a:t> Change action: “I should stop eating meat” </a:t>
              </a:r>
            </a:p>
          </p:txBody>
        </p:sp>
        <p:cxnSp>
          <p:nvCxnSpPr>
            <p:cNvPr id="14" name="Straight Arrow Connector 13">
              <a:extLst>
                <a:ext uri="{FF2B5EF4-FFF2-40B4-BE49-F238E27FC236}">
                  <a16:creationId xmlns:a16="http://schemas.microsoft.com/office/drawing/2014/main" id="{E7742353-6813-B815-4A5F-2EDDBF75CFCB}"/>
                </a:ext>
              </a:extLst>
            </p:cNvPr>
            <p:cNvCxnSpPr>
              <a:cxnSpLocks/>
              <a:endCxn id="10" idx="1"/>
            </p:cNvCxnSpPr>
            <p:nvPr/>
          </p:nvCxnSpPr>
          <p:spPr>
            <a:xfrm>
              <a:off x="2373847" y="4346989"/>
              <a:ext cx="1274738" cy="430029"/>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grpSp>
        <p:nvGrpSpPr>
          <p:cNvPr id="32" name="Group 31">
            <a:extLst>
              <a:ext uri="{FF2B5EF4-FFF2-40B4-BE49-F238E27FC236}">
                <a16:creationId xmlns:a16="http://schemas.microsoft.com/office/drawing/2014/main" id="{65FCCD45-6928-A410-7C2B-4A28B52BA757}"/>
              </a:ext>
            </a:extLst>
          </p:cNvPr>
          <p:cNvGrpSpPr/>
          <p:nvPr/>
        </p:nvGrpSpPr>
        <p:grpSpPr>
          <a:xfrm>
            <a:off x="2373847" y="3438078"/>
            <a:ext cx="6281956" cy="572846"/>
            <a:chOff x="2373847" y="3512042"/>
            <a:chExt cx="6281956" cy="572846"/>
          </a:xfrm>
        </p:grpSpPr>
        <p:sp>
          <p:nvSpPr>
            <p:cNvPr id="11" name="Content Placeholder 2">
              <a:extLst>
                <a:ext uri="{FF2B5EF4-FFF2-40B4-BE49-F238E27FC236}">
                  <a16:creationId xmlns:a16="http://schemas.microsoft.com/office/drawing/2014/main" id="{C7A67E4B-049D-F2AD-F202-5B812FE9CB28}"/>
                </a:ext>
              </a:extLst>
            </p:cNvPr>
            <p:cNvSpPr txBox="1">
              <a:spLocks/>
            </p:cNvSpPr>
            <p:nvPr/>
          </p:nvSpPr>
          <p:spPr>
            <a:xfrm>
              <a:off x="3648585" y="3512042"/>
              <a:ext cx="5007218" cy="303587"/>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a:solidFill>
                    <a:schemeClr val="accent3"/>
                  </a:solidFill>
                </a:rPr>
                <a:t> Change attitude: “This animal had a good life” </a:t>
              </a:r>
            </a:p>
          </p:txBody>
        </p:sp>
        <p:cxnSp>
          <p:nvCxnSpPr>
            <p:cNvPr id="16" name="Straight Arrow Connector 15">
              <a:extLst>
                <a:ext uri="{FF2B5EF4-FFF2-40B4-BE49-F238E27FC236}">
                  <a16:creationId xmlns:a16="http://schemas.microsoft.com/office/drawing/2014/main" id="{B30F6DA7-F306-718D-9306-91792321BAC1}"/>
                </a:ext>
              </a:extLst>
            </p:cNvPr>
            <p:cNvCxnSpPr>
              <a:cxnSpLocks/>
              <a:endCxn id="11" idx="1"/>
            </p:cNvCxnSpPr>
            <p:nvPr/>
          </p:nvCxnSpPr>
          <p:spPr>
            <a:xfrm flipV="1">
              <a:off x="2373847" y="3663836"/>
              <a:ext cx="1274738" cy="421052"/>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grpSp>
        <p:nvGrpSpPr>
          <p:cNvPr id="31" name="Group 30">
            <a:extLst>
              <a:ext uri="{FF2B5EF4-FFF2-40B4-BE49-F238E27FC236}">
                <a16:creationId xmlns:a16="http://schemas.microsoft.com/office/drawing/2014/main" id="{5800ECB4-D700-1516-9A35-042F3BA59038}"/>
              </a:ext>
            </a:extLst>
          </p:cNvPr>
          <p:cNvGrpSpPr/>
          <p:nvPr/>
        </p:nvGrpSpPr>
        <p:grpSpPr>
          <a:xfrm>
            <a:off x="2373847" y="4003766"/>
            <a:ext cx="6545428" cy="303587"/>
            <a:chOff x="2373847" y="4077730"/>
            <a:chExt cx="6545428" cy="303587"/>
          </a:xfrm>
        </p:grpSpPr>
        <p:sp>
          <p:nvSpPr>
            <p:cNvPr id="12" name="Content Placeholder 2">
              <a:extLst>
                <a:ext uri="{FF2B5EF4-FFF2-40B4-BE49-F238E27FC236}">
                  <a16:creationId xmlns:a16="http://schemas.microsoft.com/office/drawing/2014/main" id="{89389444-9E5C-6188-8C27-C0B9FD6472FF}"/>
                </a:ext>
              </a:extLst>
            </p:cNvPr>
            <p:cNvSpPr txBox="1">
              <a:spLocks/>
            </p:cNvSpPr>
            <p:nvPr/>
          </p:nvSpPr>
          <p:spPr>
            <a:xfrm>
              <a:off x="3648585" y="4077730"/>
              <a:ext cx="5270690" cy="303587"/>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solidFill>
                    <a:schemeClr val="accent3"/>
                  </a:solidFill>
                </a:rPr>
                <a:t> Justify / low choice: “Nothing else on the menu” </a:t>
              </a:r>
            </a:p>
          </p:txBody>
        </p:sp>
        <p:cxnSp>
          <p:nvCxnSpPr>
            <p:cNvPr id="19" name="Straight Arrow Connector 18">
              <a:extLst>
                <a:ext uri="{FF2B5EF4-FFF2-40B4-BE49-F238E27FC236}">
                  <a16:creationId xmlns:a16="http://schemas.microsoft.com/office/drawing/2014/main" id="{E273CB67-23C8-650F-E749-7E6610292E31}"/>
                </a:ext>
              </a:extLst>
            </p:cNvPr>
            <p:cNvCxnSpPr>
              <a:cxnSpLocks/>
              <a:endCxn id="12" idx="1"/>
            </p:cNvCxnSpPr>
            <p:nvPr/>
          </p:nvCxnSpPr>
          <p:spPr>
            <a:xfrm>
              <a:off x="2373847" y="4224821"/>
              <a:ext cx="1274738" cy="4703"/>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229944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DE5AC-C231-A4AA-412F-0851C183477D}"/>
            </a:ext>
          </a:extLst>
        </p:cNvPr>
        <p:cNvGrpSpPr/>
        <p:nvPr/>
      </p:nvGrpSpPr>
      <p:grpSpPr>
        <a:xfrm>
          <a:off x="0" y="0"/>
          <a:ext cx="0" cy="0"/>
          <a:chOff x="0" y="0"/>
          <a:chExt cx="0" cy="0"/>
        </a:xfrm>
      </p:grpSpPr>
      <p:sp>
        <p:nvSpPr>
          <p:cNvPr id="8" name="Tittel 7">
            <a:extLst>
              <a:ext uri="{FF2B5EF4-FFF2-40B4-BE49-F238E27FC236}">
                <a16:creationId xmlns:a16="http://schemas.microsoft.com/office/drawing/2014/main" id="{16965620-5C90-7A8A-52AA-06F8B60A940C}"/>
              </a:ext>
            </a:extLst>
          </p:cNvPr>
          <p:cNvSpPr>
            <a:spLocks noGrp="1"/>
          </p:cNvSpPr>
          <p:nvPr>
            <p:ph type="title"/>
          </p:nvPr>
        </p:nvSpPr>
        <p:spPr>
          <a:xfrm>
            <a:off x="1022919" y="839912"/>
            <a:ext cx="7493399" cy="2244252"/>
          </a:xfrm>
        </p:spPr>
        <p:txBody>
          <a:bodyPr>
            <a:normAutofit/>
          </a:bodyPr>
          <a:lstStyle/>
          <a:p>
            <a:r>
              <a:rPr lang="en-US" dirty="0"/>
              <a:t>Registered reports</a:t>
            </a:r>
            <a:endParaRPr lang="nb-NO" dirty="0"/>
          </a:p>
        </p:txBody>
      </p:sp>
      <p:sp>
        <p:nvSpPr>
          <p:cNvPr id="9" name="Undertittel 8">
            <a:extLst>
              <a:ext uri="{FF2B5EF4-FFF2-40B4-BE49-F238E27FC236}">
                <a16:creationId xmlns:a16="http://schemas.microsoft.com/office/drawing/2014/main" id="{EEF3AC14-F1E5-E907-F6AF-4A4BF6E2D676}"/>
              </a:ext>
            </a:extLst>
          </p:cNvPr>
          <p:cNvSpPr>
            <a:spLocks noGrp="1"/>
          </p:cNvSpPr>
          <p:nvPr>
            <p:ph type="subTitle" idx="4294967295"/>
          </p:nvPr>
        </p:nvSpPr>
        <p:spPr>
          <a:xfrm>
            <a:off x="320040" y="3718560"/>
            <a:ext cx="8488680" cy="1194404"/>
          </a:xfrm>
        </p:spPr>
        <p:txBody>
          <a:bodyPr>
            <a:normAutofit/>
          </a:bodyPr>
          <a:lstStyle/>
          <a:p>
            <a:pPr marL="0" indent="0" algn="ctr">
              <a:buNone/>
            </a:pPr>
            <a:endParaRPr lang="nb-NO" dirty="0"/>
          </a:p>
        </p:txBody>
      </p:sp>
    </p:spTree>
    <p:extLst>
      <p:ext uri="{BB962C8B-B14F-4D97-AF65-F5344CB8AC3E}">
        <p14:creationId xmlns:p14="http://schemas.microsoft.com/office/powerpoint/2010/main" val="1212812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6BF5-48D9-C44E-F58C-6822933BB98D}"/>
              </a:ext>
            </a:extLst>
          </p:cNvPr>
          <p:cNvSpPr>
            <a:spLocks noGrp="1"/>
          </p:cNvSpPr>
          <p:nvPr>
            <p:ph type="title"/>
          </p:nvPr>
        </p:nvSpPr>
        <p:spPr/>
        <p:txBody>
          <a:bodyPr/>
          <a:lstStyle/>
          <a:p>
            <a:r>
              <a:rPr lang="en-US" dirty="0"/>
              <a:t>Cognitive dissonance application</a:t>
            </a:r>
            <a:endParaRPr lang="nb-NO" dirty="0"/>
          </a:p>
        </p:txBody>
      </p:sp>
      <p:sp>
        <p:nvSpPr>
          <p:cNvPr id="3" name="Content Placeholder 2">
            <a:extLst>
              <a:ext uri="{FF2B5EF4-FFF2-40B4-BE49-F238E27FC236}">
                <a16:creationId xmlns:a16="http://schemas.microsoft.com/office/drawing/2014/main" id="{072E6F12-84A9-E0CF-BBA0-FD13383B5C0A}"/>
              </a:ext>
            </a:extLst>
          </p:cNvPr>
          <p:cNvSpPr>
            <a:spLocks noGrp="1"/>
          </p:cNvSpPr>
          <p:nvPr>
            <p:ph idx="1"/>
          </p:nvPr>
        </p:nvSpPr>
        <p:spPr>
          <a:xfrm>
            <a:off x="1022920" y="1455949"/>
            <a:ext cx="5100562" cy="3542771"/>
          </a:xfrm>
        </p:spPr>
        <p:txBody>
          <a:bodyPr>
            <a:normAutofit fontScale="77500" lnSpcReduction="20000"/>
          </a:bodyPr>
          <a:lstStyle/>
          <a:p>
            <a:r>
              <a:rPr lang="en-US" dirty="0"/>
              <a:t>Education</a:t>
            </a:r>
          </a:p>
          <a:p>
            <a:r>
              <a:rPr lang="en-US" dirty="0"/>
              <a:t>Social </a:t>
            </a:r>
            <a:r>
              <a:rPr lang="en-US" dirty="0" err="1"/>
              <a:t>behaviour</a:t>
            </a:r>
            <a:r>
              <a:rPr lang="en-US" dirty="0"/>
              <a:t> </a:t>
            </a:r>
          </a:p>
          <a:p>
            <a:r>
              <a:rPr lang="en-US" dirty="0"/>
              <a:t>Political psychology</a:t>
            </a:r>
          </a:p>
          <a:p>
            <a:r>
              <a:rPr lang="en-US" dirty="0"/>
              <a:t>Persuasion </a:t>
            </a:r>
          </a:p>
          <a:p>
            <a:pPr lvl="1"/>
            <a:r>
              <a:rPr lang="en-US" dirty="0"/>
              <a:t>COVID-19 compliance</a:t>
            </a:r>
          </a:p>
          <a:p>
            <a:r>
              <a:rPr lang="en-US" dirty="0"/>
              <a:t>Psychotherapy</a:t>
            </a:r>
          </a:p>
          <a:p>
            <a:r>
              <a:rPr lang="en-US" dirty="0"/>
              <a:t>Suggested as model for “strong AI”</a:t>
            </a:r>
          </a:p>
          <a:p>
            <a:r>
              <a:rPr lang="en-US" dirty="0">
                <a:solidFill>
                  <a:schemeClr val="accent2"/>
                </a:solidFill>
              </a:rPr>
              <a:t>Competing theories</a:t>
            </a:r>
          </a:p>
          <a:p>
            <a:pPr lvl="1"/>
            <a:r>
              <a:rPr lang="en-US" dirty="0">
                <a:solidFill>
                  <a:schemeClr val="accent2"/>
                </a:solidFill>
              </a:rPr>
              <a:t>Self-perception theory</a:t>
            </a:r>
          </a:p>
          <a:p>
            <a:pPr lvl="1"/>
            <a:r>
              <a:rPr lang="en-US" dirty="0">
                <a:solidFill>
                  <a:schemeClr val="accent2"/>
                </a:solidFill>
              </a:rPr>
              <a:t>Balance theory</a:t>
            </a:r>
          </a:p>
          <a:p>
            <a:pPr lvl="1"/>
            <a:r>
              <a:rPr lang="en-US" dirty="0">
                <a:solidFill>
                  <a:schemeClr val="accent2"/>
                </a:solidFill>
              </a:rPr>
              <a:t>Cost–benefit analysis</a:t>
            </a:r>
          </a:p>
          <a:p>
            <a:pPr lvl="1"/>
            <a:r>
              <a:rPr lang="en-US" dirty="0">
                <a:solidFill>
                  <a:schemeClr val="accent2"/>
                </a:solidFill>
              </a:rPr>
              <a:t>Self-discrepancy theory</a:t>
            </a:r>
          </a:p>
          <a:p>
            <a:pPr lvl="1"/>
            <a:endParaRPr lang="nb-NO" dirty="0"/>
          </a:p>
        </p:txBody>
      </p:sp>
      <p:sp>
        <p:nvSpPr>
          <p:cNvPr id="4" name="Footer Placeholder 3">
            <a:extLst>
              <a:ext uri="{FF2B5EF4-FFF2-40B4-BE49-F238E27FC236}">
                <a16:creationId xmlns:a16="http://schemas.microsoft.com/office/drawing/2014/main" id="{9D493A34-478A-1E29-4B0F-B37B0F96F8C9}"/>
              </a:ext>
            </a:extLst>
          </p:cNvPr>
          <p:cNvSpPr>
            <a:spLocks noGrp="1"/>
          </p:cNvSpPr>
          <p:nvPr>
            <p:ph type="ftr" sz="quarter" idx="11"/>
          </p:nvPr>
        </p:nvSpPr>
        <p:spPr/>
        <p:txBody>
          <a:bodyPr/>
          <a:lstStyle/>
          <a:p>
            <a:r>
              <a:rPr lang="nb-NO"/>
              <a:t>University of Bergen</a:t>
            </a:r>
          </a:p>
        </p:txBody>
      </p:sp>
      <p:pic>
        <p:nvPicPr>
          <p:cNvPr id="8" name="Picture 7" descr="A skull with a half of the brain&#10;&#10;Description automatically generated">
            <a:extLst>
              <a:ext uri="{FF2B5EF4-FFF2-40B4-BE49-F238E27FC236}">
                <a16:creationId xmlns:a16="http://schemas.microsoft.com/office/drawing/2014/main" id="{25C2960A-52A4-DDA4-59D0-3F0DD7788097}"/>
              </a:ext>
            </a:extLst>
          </p:cNvPr>
          <p:cNvPicPr>
            <a:picLocks noChangeAspect="1"/>
          </p:cNvPicPr>
          <p:nvPr/>
        </p:nvPicPr>
        <p:blipFill>
          <a:blip r:embed="rId3">
            <a:clrChange>
              <a:clrFrom>
                <a:srgbClr val="FBFBF6"/>
              </a:clrFrom>
              <a:clrTo>
                <a:srgbClr val="FBFBF6">
                  <a:alpha val="0"/>
                </a:srgbClr>
              </a:clrTo>
            </a:clrChange>
            <a:extLst>
              <a:ext uri="{28A0092B-C50C-407E-A947-70E740481C1C}">
                <a14:useLocalDpi xmlns:a14="http://schemas.microsoft.com/office/drawing/2010/main" val="0"/>
              </a:ext>
            </a:extLst>
          </a:blip>
          <a:stretch>
            <a:fillRect/>
          </a:stretch>
        </p:blipFill>
        <p:spPr>
          <a:xfrm>
            <a:off x="6123482" y="1549845"/>
            <a:ext cx="2221355" cy="2221355"/>
          </a:xfrm>
          <a:prstGeom prst="rect">
            <a:avLst/>
          </a:prstGeom>
        </p:spPr>
      </p:pic>
    </p:spTree>
    <p:extLst>
      <p:ext uri="{BB962C8B-B14F-4D97-AF65-F5344CB8AC3E}">
        <p14:creationId xmlns:p14="http://schemas.microsoft.com/office/powerpoint/2010/main" val="106063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18A07DC-A310-AF66-2836-1D9C887083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005E51-E441-46FA-4AD4-36FE5D9DA445}"/>
              </a:ext>
            </a:extLst>
          </p:cNvPr>
          <p:cNvSpPr>
            <a:spLocks noGrp="1"/>
          </p:cNvSpPr>
          <p:nvPr>
            <p:ph type="title"/>
          </p:nvPr>
        </p:nvSpPr>
        <p:spPr/>
        <p:txBody>
          <a:bodyPr/>
          <a:lstStyle/>
          <a:p>
            <a:r>
              <a:rPr lang="en-US" dirty="0"/>
              <a:t>CD experimental paradigms</a:t>
            </a:r>
            <a:endParaRPr lang="nb-NO" dirty="0"/>
          </a:p>
        </p:txBody>
      </p:sp>
      <p:sp>
        <p:nvSpPr>
          <p:cNvPr id="3" name="Content Placeholder 2">
            <a:extLst>
              <a:ext uri="{FF2B5EF4-FFF2-40B4-BE49-F238E27FC236}">
                <a16:creationId xmlns:a16="http://schemas.microsoft.com/office/drawing/2014/main" id="{2ED5FE68-342C-9FBE-C216-7CF25B48B4E4}"/>
              </a:ext>
            </a:extLst>
          </p:cNvPr>
          <p:cNvSpPr>
            <a:spLocks noGrp="1"/>
          </p:cNvSpPr>
          <p:nvPr>
            <p:ph idx="1"/>
          </p:nvPr>
        </p:nvSpPr>
        <p:spPr>
          <a:xfrm>
            <a:off x="1175320" y="3779520"/>
            <a:ext cx="7149480" cy="1295400"/>
          </a:xfrm>
        </p:spPr>
        <p:txBody>
          <a:bodyPr numCol="2">
            <a:noAutofit/>
          </a:bodyPr>
          <a:lstStyle/>
          <a:p>
            <a:pPr marL="457200" lvl="1" indent="0">
              <a:buNone/>
            </a:pPr>
            <a:r>
              <a:rPr lang="en-US" sz="1500" dirty="0"/>
              <a:t>A: Task </a:t>
            </a:r>
            <a:r>
              <a:rPr lang="en-US" sz="1500" dirty="0">
                <a:solidFill>
                  <a:schemeClr val="accent3"/>
                </a:solidFill>
              </a:rPr>
              <a:t>consistent</a:t>
            </a:r>
            <a:r>
              <a:rPr lang="en-US" sz="1500" dirty="0"/>
              <a:t> with attitudes </a:t>
            </a:r>
          </a:p>
          <a:p>
            <a:pPr lvl="1">
              <a:buFont typeface="Wingdings" panose="05000000000000000000" pitchFamily="2" charset="2"/>
              <a:buChar char="à"/>
            </a:pPr>
            <a:r>
              <a:rPr lang="en-US" sz="1500" dirty="0">
                <a:sym typeface="Wingdings" panose="05000000000000000000" pitchFamily="2" charset="2"/>
              </a:rPr>
              <a:t>Manipulate reward </a:t>
            </a:r>
          </a:p>
          <a:p>
            <a:pPr lvl="1">
              <a:buFont typeface="Wingdings" panose="05000000000000000000" pitchFamily="2" charset="2"/>
              <a:buChar char="à"/>
            </a:pPr>
            <a:r>
              <a:rPr lang="en-US" sz="1500" dirty="0">
                <a:sym typeface="Wingdings" panose="05000000000000000000" pitchFamily="2" charset="2"/>
              </a:rPr>
              <a:t>If you got a reward, maybe you didn’t really like it?</a:t>
            </a:r>
          </a:p>
          <a:p>
            <a:pPr lvl="1">
              <a:buFont typeface="Wingdings" panose="05000000000000000000" pitchFamily="2" charset="2"/>
              <a:buChar char="à"/>
            </a:pPr>
            <a:r>
              <a:rPr lang="en-US" sz="1500" dirty="0">
                <a:solidFill>
                  <a:schemeClr val="accent1"/>
                </a:solidFill>
                <a:sym typeface="Wingdings" panose="05000000000000000000" pitchFamily="2" charset="2"/>
              </a:rPr>
              <a:t>Reduces (positive) attitude</a:t>
            </a:r>
          </a:p>
          <a:p>
            <a:pPr marL="457200" lvl="1" indent="0">
              <a:buNone/>
            </a:pPr>
            <a:endParaRPr lang="en-US" sz="1500" dirty="0">
              <a:sym typeface="Wingdings" panose="05000000000000000000" pitchFamily="2" charset="2"/>
            </a:endParaRPr>
          </a:p>
          <a:p>
            <a:pPr marL="457200" lvl="1" indent="0">
              <a:buNone/>
            </a:pPr>
            <a:r>
              <a:rPr lang="en-US" sz="1500" dirty="0">
                <a:sym typeface="Wingdings" panose="05000000000000000000" pitchFamily="2" charset="2"/>
              </a:rPr>
              <a:t>B: Task </a:t>
            </a:r>
            <a:r>
              <a:rPr lang="en-US" sz="1500" dirty="0">
                <a:solidFill>
                  <a:schemeClr val="accent1"/>
                </a:solidFill>
                <a:sym typeface="Wingdings" panose="05000000000000000000" pitchFamily="2" charset="2"/>
              </a:rPr>
              <a:t>inconsistent</a:t>
            </a:r>
            <a:r>
              <a:rPr lang="en-US" sz="1500" dirty="0">
                <a:sym typeface="Wingdings" panose="05000000000000000000" pitchFamily="2" charset="2"/>
              </a:rPr>
              <a:t> with attitudes </a:t>
            </a:r>
          </a:p>
          <a:p>
            <a:pPr lvl="1">
              <a:buFont typeface="Wingdings" panose="05000000000000000000" pitchFamily="2" charset="2"/>
              <a:buChar char="à"/>
            </a:pPr>
            <a:r>
              <a:rPr lang="en-US" sz="1500" dirty="0">
                <a:sym typeface="Wingdings" panose="05000000000000000000" pitchFamily="2" charset="2"/>
              </a:rPr>
              <a:t>Manipulate perceived free will </a:t>
            </a:r>
          </a:p>
          <a:p>
            <a:pPr lvl="1">
              <a:buFont typeface="Wingdings" panose="05000000000000000000" pitchFamily="2" charset="2"/>
              <a:buChar char="à"/>
            </a:pPr>
            <a:r>
              <a:rPr lang="en-US" sz="1500" dirty="0">
                <a:sym typeface="Wingdings" panose="05000000000000000000" pitchFamily="2" charset="2"/>
              </a:rPr>
              <a:t>If you could have chosen not to, maybe you didn’t dislike it? </a:t>
            </a:r>
          </a:p>
          <a:p>
            <a:pPr lvl="1">
              <a:buFont typeface="Wingdings" panose="05000000000000000000" pitchFamily="2" charset="2"/>
              <a:buChar char="à"/>
            </a:pPr>
            <a:r>
              <a:rPr lang="en-US" sz="1500" dirty="0">
                <a:solidFill>
                  <a:schemeClr val="accent3"/>
                </a:solidFill>
                <a:sym typeface="Wingdings" panose="05000000000000000000" pitchFamily="2" charset="2"/>
              </a:rPr>
              <a:t>Reduces (negative) attitude</a:t>
            </a:r>
            <a:endParaRPr lang="en-US" sz="1500" dirty="0">
              <a:solidFill>
                <a:schemeClr val="accent3"/>
              </a:solidFill>
            </a:endParaRPr>
          </a:p>
        </p:txBody>
      </p:sp>
      <p:sp>
        <p:nvSpPr>
          <p:cNvPr id="4" name="Footer Placeholder 3">
            <a:extLst>
              <a:ext uri="{FF2B5EF4-FFF2-40B4-BE49-F238E27FC236}">
                <a16:creationId xmlns:a16="http://schemas.microsoft.com/office/drawing/2014/main" id="{2D52C867-7485-2E96-4526-FC098A9A6ED0}"/>
              </a:ext>
            </a:extLst>
          </p:cNvPr>
          <p:cNvSpPr>
            <a:spLocks noGrp="1"/>
          </p:cNvSpPr>
          <p:nvPr>
            <p:ph type="ftr" sz="quarter" idx="11"/>
          </p:nvPr>
        </p:nvSpPr>
        <p:spPr/>
        <p:txBody>
          <a:bodyPr/>
          <a:lstStyle/>
          <a:p>
            <a:r>
              <a:rPr lang="nb-NO"/>
              <a:t>University of Bergen</a:t>
            </a:r>
          </a:p>
        </p:txBody>
      </p:sp>
      <p:sp>
        <p:nvSpPr>
          <p:cNvPr id="5" name="Content Placeholder 2">
            <a:extLst>
              <a:ext uri="{FF2B5EF4-FFF2-40B4-BE49-F238E27FC236}">
                <a16:creationId xmlns:a16="http://schemas.microsoft.com/office/drawing/2014/main" id="{3D0359C6-DE42-5050-CF4F-0167CF8C5F82}"/>
              </a:ext>
            </a:extLst>
          </p:cNvPr>
          <p:cNvSpPr txBox="1">
            <a:spLocks/>
          </p:cNvSpPr>
          <p:nvPr/>
        </p:nvSpPr>
        <p:spPr>
          <a:xfrm>
            <a:off x="1175320" y="1586405"/>
            <a:ext cx="7149480" cy="2055955"/>
          </a:xfrm>
          <a:prstGeom prst="rect">
            <a:avLst/>
          </a:prstGeom>
        </p:spPr>
        <p:txBody>
          <a:bodyPr vert="horz" lIns="0" tIns="0" rIns="0" bIns="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Free-choice paradigm</a:t>
            </a:r>
          </a:p>
          <a:p>
            <a:pPr lvl="1"/>
            <a:r>
              <a:rPr lang="en-US" dirty="0"/>
              <a:t>Make a tough decision between two moderately and appreciated options</a:t>
            </a:r>
          </a:p>
          <a:p>
            <a:pPr lvl="1"/>
            <a:r>
              <a:rPr lang="en-US" dirty="0"/>
              <a:t>How much did you like the chosen and the non-chosen option?</a:t>
            </a:r>
          </a:p>
          <a:p>
            <a:pPr lvl="1"/>
            <a:r>
              <a:rPr lang="en-US" dirty="0"/>
              <a:t>“Spreading of alternatives” effect</a:t>
            </a:r>
          </a:p>
          <a:p>
            <a:pPr lvl="1"/>
            <a:r>
              <a:rPr lang="en-US" dirty="0"/>
              <a:t>Most / cross-cultural research uses this</a:t>
            </a:r>
          </a:p>
          <a:p>
            <a:pPr lvl="1"/>
            <a:r>
              <a:rPr lang="en-US" dirty="0"/>
              <a:t>Methodological weaknesses</a:t>
            </a:r>
          </a:p>
          <a:p>
            <a:r>
              <a:rPr lang="en-US" dirty="0"/>
              <a:t>Induced compliance paradigm</a:t>
            </a:r>
          </a:p>
          <a:p>
            <a:pPr lvl="1"/>
            <a:r>
              <a:rPr lang="en-US" dirty="0"/>
              <a:t>Perform a task that is consistent or inconsistent with attitudes</a:t>
            </a:r>
          </a:p>
          <a:p>
            <a:pPr lvl="1"/>
            <a:r>
              <a:rPr lang="en-US" dirty="0"/>
              <a:t>Manipulate the ability to justify performance</a:t>
            </a:r>
          </a:p>
        </p:txBody>
      </p:sp>
    </p:spTree>
    <p:extLst>
      <p:ext uri="{BB962C8B-B14F-4D97-AF65-F5344CB8AC3E}">
        <p14:creationId xmlns:p14="http://schemas.microsoft.com/office/powerpoint/2010/main" val="47225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8A629A4-9118-8D06-592E-7F674E52D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5DBC3-9E9D-6993-5556-B04255A4711D}"/>
              </a:ext>
            </a:extLst>
          </p:cNvPr>
          <p:cNvSpPr>
            <a:spLocks noGrp="1"/>
          </p:cNvSpPr>
          <p:nvPr>
            <p:ph type="title"/>
          </p:nvPr>
        </p:nvSpPr>
        <p:spPr/>
        <p:txBody>
          <a:bodyPr/>
          <a:lstStyle/>
          <a:p>
            <a:r>
              <a:rPr lang="en-US" dirty="0"/>
              <a:t>Why do an RR replication (RRR)?</a:t>
            </a:r>
            <a:endParaRPr lang="nb-NO" dirty="0"/>
          </a:p>
        </p:txBody>
      </p:sp>
      <p:sp>
        <p:nvSpPr>
          <p:cNvPr id="3" name="Content Placeholder 2">
            <a:extLst>
              <a:ext uri="{FF2B5EF4-FFF2-40B4-BE49-F238E27FC236}">
                <a16:creationId xmlns:a16="http://schemas.microsoft.com/office/drawing/2014/main" id="{1A49682C-1807-38E3-CBE4-70FFE204140B}"/>
              </a:ext>
            </a:extLst>
          </p:cNvPr>
          <p:cNvSpPr>
            <a:spLocks noGrp="1"/>
          </p:cNvSpPr>
          <p:nvPr>
            <p:ph idx="1"/>
          </p:nvPr>
        </p:nvSpPr>
        <p:spPr>
          <a:xfrm>
            <a:off x="1022920" y="1455950"/>
            <a:ext cx="3689040" cy="3687550"/>
          </a:xfrm>
        </p:spPr>
        <p:txBody>
          <a:bodyPr>
            <a:normAutofit fontScale="55000" lnSpcReduction="20000"/>
          </a:bodyPr>
          <a:lstStyle/>
          <a:p>
            <a:r>
              <a:rPr lang="en-US" dirty="0"/>
              <a:t>A fundamental effect in psychology</a:t>
            </a:r>
          </a:p>
          <a:p>
            <a:pPr lvl="1"/>
            <a:r>
              <a:rPr lang="en-US" dirty="0"/>
              <a:t>One of the most influential theories</a:t>
            </a:r>
          </a:p>
          <a:p>
            <a:pPr lvl="1"/>
            <a:r>
              <a:rPr lang="en-US" dirty="0"/>
              <a:t>Mentioned in textbooks and in popular psychology</a:t>
            </a:r>
          </a:p>
          <a:p>
            <a:pPr lvl="1"/>
            <a:r>
              <a:rPr lang="en-US" dirty="0"/>
              <a:t>Relevant for wide range of </a:t>
            </a:r>
            <a:r>
              <a:rPr lang="en-US" dirty="0" err="1"/>
              <a:t>behaviours</a:t>
            </a:r>
            <a:endParaRPr lang="en-US" dirty="0"/>
          </a:p>
          <a:p>
            <a:pPr lvl="1"/>
            <a:endParaRPr lang="en-US" dirty="0"/>
          </a:p>
          <a:p>
            <a:r>
              <a:rPr lang="en-US" dirty="0"/>
              <a:t>Lots of prior research</a:t>
            </a:r>
          </a:p>
          <a:p>
            <a:pPr lvl="1"/>
            <a:r>
              <a:rPr lang="en-US" dirty="0"/>
              <a:t>Samples are mostly small (</a:t>
            </a:r>
            <a:r>
              <a:rPr lang="en-US" i="1" dirty="0"/>
              <a:t>n</a:t>
            </a:r>
            <a:r>
              <a:rPr lang="en-US" dirty="0"/>
              <a:t> &lt; 20)</a:t>
            </a:r>
          </a:p>
          <a:p>
            <a:pPr lvl="1"/>
            <a:r>
              <a:rPr lang="en-US" dirty="0"/>
              <a:t>Implausibly large effects (</a:t>
            </a:r>
            <a:r>
              <a:rPr lang="en-US" i="1" dirty="0"/>
              <a:t>d</a:t>
            </a:r>
            <a:r>
              <a:rPr lang="en-US" dirty="0"/>
              <a:t> = 2.4)</a:t>
            </a:r>
          </a:p>
          <a:p>
            <a:pPr lvl="1"/>
            <a:r>
              <a:rPr lang="en-US" dirty="0"/>
              <a:t>No double-blind designs, poor control</a:t>
            </a:r>
          </a:p>
          <a:p>
            <a:pPr lvl="1"/>
            <a:r>
              <a:rPr lang="en-US" dirty="0"/>
              <a:t>No standard experiment procedure</a:t>
            </a:r>
          </a:p>
          <a:p>
            <a:r>
              <a:rPr lang="en-US" dirty="0"/>
              <a:t>A “constructive replication” of classical study </a:t>
            </a:r>
            <a:r>
              <a:rPr lang="en-US" dirty="0">
                <a:solidFill>
                  <a:schemeClr val="bg1">
                    <a:lumMod val="65000"/>
                  </a:schemeClr>
                </a:solidFill>
              </a:rPr>
              <a:t>(Cooper &amp; Croyle, 1983)</a:t>
            </a:r>
          </a:p>
          <a:p>
            <a:endParaRPr lang="en-US" dirty="0"/>
          </a:p>
          <a:p>
            <a:r>
              <a:rPr lang="en-US" dirty="0"/>
              <a:t>Why do it as a registered report?</a:t>
            </a:r>
          </a:p>
          <a:p>
            <a:pPr lvl="1"/>
            <a:r>
              <a:rPr lang="en-US" dirty="0"/>
              <a:t>Make a seminal replication</a:t>
            </a:r>
          </a:p>
          <a:p>
            <a:pPr lvl="1"/>
            <a:r>
              <a:rPr lang="en-US" dirty="0"/>
              <a:t>Take all possible arguments into account</a:t>
            </a:r>
          </a:p>
          <a:p>
            <a:pPr lvl="1"/>
            <a:endParaRPr lang="nb-NO" dirty="0"/>
          </a:p>
        </p:txBody>
      </p:sp>
      <p:sp>
        <p:nvSpPr>
          <p:cNvPr id="4" name="Footer Placeholder 3">
            <a:extLst>
              <a:ext uri="{FF2B5EF4-FFF2-40B4-BE49-F238E27FC236}">
                <a16:creationId xmlns:a16="http://schemas.microsoft.com/office/drawing/2014/main" id="{BA8151A9-4358-C552-E598-E60CD83CD1AA}"/>
              </a:ext>
            </a:extLst>
          </p:cNvPr>
          <p:cNvSpPr>
            <a:spLocks noGrp="1"/>
          </p:cNvSpPr>
          <p:nvPr>
            <p:ph type="ftr" sz="quarter" idx="11"/>
          </p:nvPr>
        </p:nvSpPr>
        <p:spPr/>
        <p:txBody>
          <a:bodyPr/>
          <a:lstStyle/>
          <a:p>
            <a:r>
              <a:rPr lang="nb-NO"/>
              <a:t>University of Bergen</a:t>
            </a:r>
          </a:p>
        </p:txBody>
      </p:sp>
      <p:grpSp>
        <p:nvGrpSpPr>
          <p:cNvPr id="5" name="Group">
            <a:extLst>
              <a:ext uri="{FF2B5EF4-FFF2-40B4-BE49-F238E27FC236}">
                <a16:creationId xmlns:a16="http://schemas.microsoft.com/office/drawing/2014/main" id="{D876B40F-D7B3-D5D9-1337-D4520649B79E}"/>
              </a:ext>
            </a:extLst>
          </p:cNvPr>
          <p:cNvGrpSpPr/>
          <p:nvPr/>
        </p:nvGrpSpPr>
        <p:grpSpPr>
          <a:xfrm>
            <a:off x="4621468" y="2788953"/>
            <a:ext cx="4296088" cy="2121232"/>
            <a:chOff x="48678" y="0"/>
            <a:chExt cx="9059564" cy="5583326"/>
          </a:xfrm>
        </p:grpSpPr>
        <p:pic>
          <p:nvPicPr>
            <p:cNvPr id="6" name="Screen Shot 2021-02-03 at 10.46.04.png" descr="Screen Shot 2021-02-03 at 10.46.04.png">
              <a:extLst>
                <a:ext uri="{FF2B5EF4-FFF2-40B4-BE49-F238E27FC236}">
                  <a16:creationId xmlns:a16="http://schemas.microsoft.com/office/drawing/2014/main" id="{DF89D5A9-F899-C3FD-50EF-0C5758859E52}"/>
                </a:ext>
              </a:extLst>
            </p:cNvPr>
            <p:cNvPicPr>
              <a:picLocks noChangeAspect="1"/>
            </p:cNvPicPr>
            <p:nvPr/>
          </p:nvPicPr>
          <p:blipFill>
            <a:blip r:embed="rId3">
              <a:clrChange>
                <a:clrFrom>
                  <a:srgbClr val="FFFFFF"/>
                </a:clrFrom>
                <a:clrTo>
                  <a:srgbClr val="FFFFFF">
                    <a:alpha val="0"/>
                  </a:srgbClr>
                </a:clrTo>
              </a:clrChange>
            </a:blip>
            <a:srcRect/>
            <a:stretch>
              <a:fillRect/>
            </a:stretch>
          </p:blipFill>
          <p:spPr>
            <a:xfrm>
              <a:off x="354138" y="0"/>
              <a:ext cx="8754104" cy="5583326"/>
            </a:xfrm>
            <a:prstGeom prst="rect">
              <a:avLst/>
            </a:prstGeom>
            <a:ln w="12700" cap="flat">
              <a:noFill/>
              <a:miter lim="400000"/>
            </a:ln>
            <a:effectLst/>
          </p:spPr>
        </p:pic>
        <p:sp>
          <p:nvSpPr>
            <p:cNvPr id="7" name="Number of publications">
              <a:extLst>
                <a:ext uri="{FF2B5EF4-FFF2-40B4-BE49-F238E27FC236}">
                  <a16:creationId xmlns:a16="http://schemas.microsoft.com/office/drawing/2014/main" id="{975D28BE-E50C-BC09-73BF-CF05751ABEC3}"/>
                </a:ext>
              </a:extLst>
            </p:cNvPr>
            <p:cNvSpPr txBox="1"/>
            <p:nvPr/>
          </p:nvSpPr>
          <p:spPr>
            <a:xfrm rot="16200000">
              <a:off x="-1236504" y="2629591"/>
              <a:ext cx="3046325" cy="4759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800">
                  <a:solidFill>
                    <a:schemeClr val="bg1">
                      <a:lumMod val="65000"/>
                    </a:schemeClr>
                  </a:solidFill>
                </a:rPr>
                <a:t>Number of publications</a:t>
              </a:r>
            </a:p>
          </p:txBody>
        </p:sp>
      </p:grpSp>
    </p:spTree>
    <p:extLst>
      <p:ext uri="{BB962C8B-B14F-4D97-AF65-F5344CB8AC3E}">
        <p14:creationId xmlns:p14="http://schemas.microsoft.com/office/powerpoint/2010/main" val="132606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a:extLst>
            <a:ext uri="{FF2B5EF4-FFF2-40B4-BE49-F238E27FC236}">
              <a16:creationId xmlns:a16="http://schemas.microsoft.com/office/drawing/2014/main" id="{240E952C-3F43-F317-9E96-9F22D4020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DA9A5-3EF5-A37A-FEED-F97369A7EFDA}"/>
              </a:ext>
            </a:extLst>
          </p:cNvPr>
          <p:cNvSpPr>
            <a:spLocks noGrp="1"/>
          </p:cNvSpPr>
          <p:nvPr>
            <p:ph type="title"/>
          </p:nvPr>
        </p:nvSpPr>
        <p:spPr>
          <a:xfrm>
            <a:off x="1022920" y="168126"/>
            <a:ext cx="7149480" cy="489701"/>
          </a:xfrm>
        </p:spPr>
        <p:txBody>
          <a:bodyPr/>
          <a:lstStyle/>
          <a:p>
            <a:r>
              <a:rPr lang="en-US" dirty="0"/>
              <a:t>Experiment design</a:t>
            </a:r>
            <a:endParaRPr lang="nb-NO" dirty="0"/>
          </a:p>
        </p:txBody>
      </p:sp>
      <p:sp>
        <p:nvSpPr>
          <p:cNvPr id="3" name="Content Placeholder 2">
            <a:extLst>
              <a:ext uri="{FF2B5EF4-FFF2-40B4-BE49-F238E27FC236}">
                <a16:creationId xmlns:a16="http://schemas.microsoft.com/office/drawing/2014/main" id="{99D82CB9-99F9-E892-BF38-710ABB874D79}"/>
              </a:ext>
            </a:extLst>
          </p:cNvPr>
          <p:cNvSpPr>
            <a:spLocks noGrp="1"/>
          </p:cNvSpPr>
          <p:nvPr>
            <p:ph idx="1"/>
          </p:nvPr>
        </p:nvSpPr>
        <p:spPr>
          <a:xfrm>
            <a:off x="1022920" y="955018"/>
            <a:ext cx="7149480" cy="361675"/>
          </a:xfrm>
        </p:spPr>
        <p:txBody>
          <a:bodyPr>
            <a:normAutofit fontScale="55000" lnSpcReduction="20000"/>
          </a:bodyPr>
          <a:lstStyle/>
          <a:p>
            <a:r>
              <a:rPr lang="en-US" dirty="0"/>
              <a:t>A “many labs” approach: 39 labs, 19 countries, 4,898 participants, 108 authors</a:t>
            </a:r>
          </a:p>
          <a:p>
            <a:r>
              <a:rPr lang="en-US" dirty="0"/>
              <a:t>In-person (lab) experiment using Qualtrics, data stored centrally</a:t>
            </a:r>
          </a:p>
          <a:p>
            <a:endParaRPr lang="en-US" dirty="0"/>
          </a:p>
        </p:txBody>
      </p:sp>
      <p:sp>
        <p:nvSpPr>
          <p:cNvPr id="5" name="TextBox 4">
            <a:extLst>
              <a:ext uri="{FF2B5EF4-FFF2-40B4-BE49-F238E27FC236}">
                <a16:creationId xmlns:a16="http://schemas.microsoft.com/office/drawing/2014/main" id="{FFFD63B1-4FA9-5FFD-1103-5170572127C0}"/>
              </a:ext>
            </a:extLst>
          </p:cNvPr>
          <p:cNvSpPr txBox="1"/>
          <p:nvPr/>
        </p:nvSpPr>
        <p:spPr>
          <a:xfrm>
            <a:off x="1439629" y="2306240"/>
            <a:ext cx="938077" cy="830997"/>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pPr algn="ctr"/>
            <a:r>
              <a:rPr lang="en-US" sz="1600" dirty="0"/>
              <a:t>Attitude </a:t>
            </a:r>
          </a:p>
          <a:p>
            <a:pPr algn="ctr"/>
            <a:r>
              <a:rPr lang="en-US" sz="1600" dirty="0"/>
              <a:t>about </a:t>
            </a:r>
          </a:p>
          <a:p>
            <a:pPr algn="ctr"/>
            <a:r>
              <a:rPr lang="en-US" sz="1600" dirty="0"/>
              <a:t>tuition</a:t>
            </a:r>
          </a:p>
        </p:txBody>
      </p:sp>
      <p:sp>
        <p:nvSpPr>
          <p:cNvPr id="11" name="Content Placeholder 2">
            <a:extLst>
              <a:ext uri="{FF2B5EF4-FFF2-40B4-BE49-F238E27FC236}">
                <a16:creationId xmlns:a16="http://schemas.microsoft.com/office/drawing/2014/main" id="{DAF2611D-C15A-E869-935A-9C37EFF53100}"/>
              </a:ext>
            </a:extLst>
          </p:cNvPr>
          <p:cNvSpPr txBox="1">
            <a:spLocks/>
          </p:cNvSpPr>
          <p:nvPr/>
        </p:nvSpPr>
        <p:spPr>
          <a:xfrm>
            <a:off x="1022920" y="4116650"/>
            <a:ext cx="7301880" cy="1064949"/>
          </a:xfrm>
          <a:prstGeom prst="rect">
            <a:avLst/>
          </a:prstGeom>
        </p:spPr>
        <p:txBody>
          <a:bodyPr vert="horz" lIns="0" tIns="0" rIns="0" bIns="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yriad Pro"/>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Conditions</a:t>
            </a:r>
          </a:p>
          <a:p>
            <a:pPr lvl="1"/>
            <a:r>
              <a:rPr lang="en-US" dirty="0"/>
              <a:t>HC-CE: Perceived </a:t>
            </a:r>
            <a:r>
              <a:rPr lang="en-US" dirty="0">
                <a:solidFill>
                  <a:schemeClr val="accent5"/>
                </a:solidFill>
              </a:rPr>
              <a:t>high-choice</a:t>
            </a:r>
            <a:r>
              <a:rPr lang="en-US" dirty="0"/>
              <a:t> for writing</a:t>
            </a:r>
            <a:r>
              <a:rPr lang="en-US" dirty="0">
                <a:solidFill>
                  <a:schemeClr val="accent1"/>
                </a:solidFill>
              </a:rPr>
              <a:t> counter-attitudinal arguments</a:t>
            </a:r>
          </a:p>
          <a:p>
            <a:pPr lvl="1"/>
            <a:r>
              <a:rPr lang="en-US" dirty="0"/>
              <a:t>LC-CE: Perceived </a:t>
            </a:r>
            <a:r>
              <a:rPr lang="en-US" dirty="0">
                <a:solidFill>
                  <a:schemeClr val="accent2"/>
                </a:solidFill>
              </a:rPr>
              <a:t>low-choice</a:t>
            </a:r>
            <a:r>
              <a:rPr lang="en-US" dirty="0"/>
              <a:t> for writing</a:t>
            </a:r>
            <a:r>
              <a:rPr lang="en-US" dirty="0">
                <a:solidFill>
                  <a:schemeClr val="accent1"/>
                </a:solidFill>
              </a:rPr>
              <a:t> counter-attitudinal arguments </a:t>
            </a:r>
            <a:r>
              <a:rPr lang="en-US" dirty="0"/>
              <a:t>(choice control)</a:t>
            </a:r>
          </a:p>
          <a:p>
            <a:pPr lvl="1"/>
            <a:r>
              <a:rPr lang="en-US" dirty="0"/>
              <a:t>HC-NE: Perceived</a:t>
            </a:r>
            <a:r>
              <a:rPr lang="en-US" dirty="0">
                <a:solidFill>
                  <a:schemeClr val="accent5"/>
                </a:solidFill>
              </a:rPr>
              <a:t> high-choice </a:t>
            </a:r>
            <a:r>
              <a:rPr lang="en-US" dirty="0"/>
              <a:t>for writing</a:t>
            </a:r>
            <a:r>
              <a:rPr lang="en-US" dirty="0">
                <a:solidFill>
                  <a:schemeClr val="accent3"/>
                </a:solidFill>
              </a:rPr>
              <a:t> neutral writing task</a:t>
            </a:r>
            <a:r>
              <a:rPr lang="en-US" dirty="0"/>
              <a:t> (inconsistency control)</a:t>
            </a:r>
          </a:p>
        </p:txBody>
      </p:sp>
      <p:sp>
        <p:nvSpPr>
          <p:cNvPr id="15" name="TextBox 14">
            <a:extLst>
              <a:ext uri="{FF2B5EF4-FFF2-40B4-BE49-F238E27FC236}">
                <a16:creationId xmlns:a16="http://schemas.microsoft.com/office/drawing/2014/main" id="{A35DF7E6-2517-AA42-59CF-2DAB6DACF13B}"/>
              </a:ext>
            </a:extLst>
          </p:cNvPr>
          <p:cNvSpPr txBox="1"/>
          <p:nvPr/>
        </p:nvSpPr>
        <p:spPr>
          <a:xfrm>
            <a:off x="8140386" y="2295506"/>
            <a:ext cx="938077" cy="830997"/>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pPr algn="ctr"/>
            <a:r>
              <a:rPr lang="en-US" sz="1600" dirty="0"/>
              <a:t>Attitude </a:t>
            </a:r>
          </a:p>
          <a:p>
            <a:pPr algn="ctr"/>
            <a:r>
              <a:rPr lang="en-US" sz="1600" dirty="0"/>
              <a:t>about </a:t>
            </a:r>
          </a:p>
          <a:p>
            <a:pPr algn="ctr"/>
            <a:r>
              <a:rPr lang="en-US" sz="1600" dirty="0"/>
              <a:t>tuition</a:t>
            </a:r>
          </a:p>
        </p:txBody>
      </p:sp>
      <p:grpSp>
        <p:nvGrpSpPr>
          <p:cNvPr id="22" name="Group 21">
            <a:extLst>
              <a:ext uri="{FF2B5EF4-FFF2-40B4-BE49-F238E27FC236}">
                <a16:creationId xmlns:a16="http://schemas.microsoft.com/office/drawing/2014/main" id="{2496DEE0-C4F1-C02C-4377-C006C3B30684}"/>
              </a:ext>
            </a:extLst>
          </p:cNvPr>
          <p:cNvGrpSpPr/>
          <p:nvPr/>
        </p:nvGrpSpPr>
        <p:grpSpPr>
          <a:xfrm>
            <a:off x="45027" y="2019811"/>
            <a:ext cx="1188427" cy="1920545"/>
            <a:chOff x="45027" y="1951231"/>
            <a:chExt cx="1188427" cy="1920545"/>
          </a:xfrm>
        </p:grpSpPr>
        <p:sp>
          <p:nvSpPr>
            <p:cNvPr id="6" name="TextBox 5">
              <a:extLst>
                <a:ext uri="{FF2B5EF4-FFF2-40B4-BE49-F238E27FC236}">
                  <a16:creationId xmlns:a16="http://schemas.microsoft.com/office/drawing/2014/main" id="{CDCD114F-E923-8CD3-09B4-BEC7C051CFEE}"/>
                </a:ext>
              </a:extLst>
            </p:cNvPr>
            <p:cNvSpPr txBox="1"/>
            <p:nvPr/>
          </p:nvSpPr>
          <p:spPr>
            <a:xfrm>
              <a:off x="94721" y="2237660"/>
              <a:ext cx="982961" cy="83099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none" rtlCol="0">
              <a:spAutoFit/>
            </a:bodyPr>
            <a:lstStyle/>
            <a:p>
              <a:pPr algn="ctr"/>
              <a:r>
                <a:rPr lang="en-US" sz="1600" dirty="0"/>
                <a:t>Pilot </a:t>
              </a:r>
            </a:p>
            <a:p>
              <a:pPr algn="ctr"/>
              <a:r>
                <a:rPr lang="en-US" sz="1600" dirty="0"/>
                <a:t>attitudes</a:t>
              </a:r>
            </a:p>
            <a:p>
              <a:pPr algn="ctr"/>
              <a:r>
                <a:rPr lang="en-US" sz="1600" dirty="0"/>
                <a:t>measure</a:t>
              </a:r>
              <a:endParaRPr lang="nb-NO" sz="1600" dirty="0"/>
            </a:p>
          </p:txBody>
        </p:sp>
        <p:sp>
          <p:nvSpPr>
            <p:cNvPr id="8" name="TextBox 7">
              <a:extLst>
                <a:ext uri="{FF2B5EF4-FFF2-40B4-BE49-F238E27FC236}">
                  <a16:creationId xmlns:a16="http://schemas.microsoft.com/office/drawing/2014/main" id="{537D6709-80D5-C039-293A-7406AEBD2318}"/>
                </a:ext>
              </a:extLst>
            </p:cNvPr>
            <p:cNvSpPr txBox="1"/>
            <p:nvPr/>
          </p:nvSpPr>
          <p:spPr>
            <a:xfrm>
              <a:off x="45027" y="3502444"/>
              <a:ext cx="1082349" cy="369332"/>
            </a:xfrm>
            <a:prstGeom prst="rect">
              <a:avLst/>
            </a:prstGeom>
            <a:noFill/>
          </p:spPr>
          <p:txBody>
            <a:bodyPr wrap="square">
              <a:spAutoFit/>
            </a:bodyPr>
            <a:lstStyle/>
            <a:p>
              <a:pPr algn="ctr"/>
              <a:r>
                <a:rPr lang="en-US" sz="900" dirty="0"/>
                <a:t>For most labs:</a:t>
              </a:r>
            </a:p>
            <a:p>
              <a:pPr algn="ctr"/>
              <a:r>
                <a:rPr lang="en-US" sz="900" dirty="0"/>
                <a:t>“Raise the tuition”</a:t>
              </a:r>
            </a:p>
          </p:txBody>
        </p:sp>
        <p:cxnSp>
          <p:nvCxnSpPr>
            <p:cNvPr id="20" name="Straight Connector 19">
              <a:extLst>
                <a:ext uri="{FF2B5EF4-FFF2-40B4-BE49-F238E27FC236}">
                  <a16:creationId xmlns:a16="http://schemas.microsoft.com/office/drawing/2014/main" id="{5EAFAA49-6AD9-22F7-0EAE-B5D70890ECE3}"/>
                </a:ext>
              </a:extLst>
            </p:cNvPr>
            <p:cNvCxnSpPr/>
            <p:nvPr/>
          </p:nvCxnSpPr>
          <p:spPr>
            <a:xfrm>
              <a:off x="1233454" y="1951231"/>
              <a:ext cx="0" cy="1480673"/>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sp>
          <p:nvSpPr>
            <p:cNvPr id="21" name="Arrow: Down 20">
              <a:extLst>
                <a:ext uri="{FF2B5EF4-FFF2-40B4-BE49-F238E27FC236}">
                  <a16:creationId xmlns:a16="http://schemas.microsoft.com/office/drawing/2014/main" id="{06FA3FBC-E5D2-8C0C-56D7-76AAC9D5B97B}"/>
                </a:ext>
              </a:extLst>
            </p:cNvPr>
            <p:cNvSpPr/>
            <p:nvPr/>
          </p:nvSpPr>
          <p:spPr>
            <a:xfrm>
              <a:off x="472440" y="3253740"/>
              <a:ext cx="160015" cy="234952"/>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nb-NO"/>
            </a:p>
          </p:txBody>
        </p:sp>
      </p:grpSp>
      <p:grpSp>
        <p:nvGrpSpPr>
          <p:cNvPr id="70" name="Group 69">
            <a:extLst>
              <a:ext uri="{FF2B5EF4-FFF2-40B4-BE49-F238E27FC236}">
                <a16:creationId xmlns:a16="http://schemas.microsoft.com/office/drawing/2014/main" id="{6146942C-BAF2-298A-DF30-B4EE97296B3F}"/>
              </a:ext>
            </a:extLst>
          </p:cNvPr>
          <p:cNvGrpSpPr/>
          <p:nvPr/>
        </p:nvGrpSpPr>
        <p:grpSpPr>
          <a:xfrm>
            <a:off x="3764295" y="1941542"/>
            <a:ext cx="4376091" cy="769463"/>
            <a:chOff x="3764295" y="1941542"/>
            <a:chExt cx="4376091" cy="769463"/>
          </a:xfrm>
        </p:grpSpPr>
        <p:sp>
          <p:nvSpPr>
            <p:cNvPr id="12" name="TextBox 11">
              <a:extLst>
                <a:ext uri="{FF2B5EF4-FFF2-40B4-BE49-F238E27FC236}">
                  <a16:creationId xmlns:a16="http://schemas.microsoft.com/office/drawing/2014/main" id="{FF2CF5DC-420C-C805-DAB2-516F24545DB2}"/>
                </a:ext>
              </a:extLst>
            </p:cNvPr>
            <p:cNvSpPr txBox="1"/>
            <p:nvPr/>
          </p:nvSpPr>
          <p:spPr>
            <a:xfrm>
              <a:off x="3764295" y="1941542"/>
              <a:ext cx="1625394" cy="33855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600" dirty="0"/>
                <a:t>No mention</a:t>
              </a:r>
              <a:endParaRPr lang="nb-NO" sz="1600" dirty="0"/>
            </a:p>
          </p:txBody>
        </p:sp>
        <p:sp>
          <p:nvSpPr>
            <p:cNvPr id="16" name="TextBox 15">
              <a:extLst>
                <a:ext uri="{FF2B5EF4-FFF2-40B4-BE49-F238E27FC236}">
                  <a16:creationId xmlns:a16="http://schemas.microsoft.com/office/drawing/2014/main" id="{86439683-6701-66C3-5175-A4DA50111D36}"/>
                </a:ext>
              </a:extLst>
            </p:cNvPr>
            <p:cNvSpPr txBox="1"/>
            <p:nvPr/>
          </p:nvSpPr>
          <p:spPr>
            <a:xfrm>
              <a:off x="5697278" y="1941542"/>
              <a:ext cx="2135521" cy="3385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sz="1600" dirty="0"/>
                <a:t>Argue for tuition raise</a:t>
              </a:r>
              <a:endParaRPr lang="nb-NO" sz="1600" dirty="0"/>
            </a:p>
          </p:txBody>
        </p:sp>
        <p:cxnSp>
          <p:nvCxnSpPr>
            <p:cNvPr id="42" name="Straight Arrow Connector 41">
              <a:extLst>
                <a:ext uri="{FF2B5EF4-FFF2-40B4-BE49-F238E27FC236}">
                  <a16:creationId xmlns:a16="http://schemas.microsoft.com/office/drawing/2014/main" id="{D86BD179-1168-5BC8-B019-60557B0FD90A}"/>
                </a:ext>
              </a:extLst>
            </p:cNvPr>
            <p:cNvCxnSpPr>
              <a:cxnSpLocks/>
              <a:stCxn id="12" idx="3"/>
              <a:endCxn id="16" idx="1"/>
            </p:cNvCxnSpPr>
            <p:nvPr/>
          </p:nvCxnSpPr>
          <p:spPr>
            <a:xfrm>
              <a:off x="5389689" y="2110819"/>
              <a:ext cx="3075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206D9755-F9FB-DFAB-16ED-7DB80AE58558}"/>
                </a:ext>
              </a:extLst>
            </p:cNvPr>
            <p:cNvCxnSpPr>
              <a:cxnSpLocks/>
              <a:stCxn id="16" idx="3"/>
              <a:endCxn id="15" idx="1"/>
            </p:cNvCxnSpPr>
            <p:nvPr/>
          </p:nvCxnSpPr>
          <p:spPr>
            <a:xfrm>
              <a:off x="7832799" y="2110819"/>
              <a:ext cx="307587" cy="600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4F3E923B-9EE6-75E9-3E8B-AA073BF09425}"/>
              </a:ext>
            </a:extLst>
          </p:cNvPr>
          <p:cNvGrpSpPr/>
          <p:nvPr/>
        </p:nvGrpSpPr>
        <p:grpSpPr>
          <a:xfrm>
            <a:off x="3764295" y="2711005"/>
            <a:ext cx="4376091" cy="772901"/>
            <a:chOff x="3764295" y="2711005"/>
            <a:chExt cx="4376091" cy="772901"/>
          </a:xfrm>
        </p:grpSpPr>
        <p:sp>
          <p:nvSpPr>
            <p:cNvPr id="13" name="TextBox 12">
              <a:extLst>
                <a:ext uri="{FF2B5EF4-FFF2-40B4-BE49-F238E27FC236}">
                  <a16:creationId xmlns:a16="http://schemas.microsoft.com/office/drawing/2014/main" id="{38D8CBDB-4692-5069-654F-E8622C4C5A04}"/>
                </a:ext>
              </a:extLst>
            </p:cNvPr>
            <p:cNvSpPr txBox="1"/>
            <p:nvPr/>
          </p:nvSpPr>
          <p:spPr>
            <a:xfrm>
              <a:off x="3764295" y="3142297"/>
              <a:ext cx="1625395" cy="33855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600" dirty="0"/>
                <a:t>No mention</a:t>
              </a:r>
              <a:endParaRPr lang="nb-NO" sz="1600" dirty="0"/>
            </a:p>
          </p:txBody>
        </p:sp>
        <p:sp>
          <p:nvSpPr>
            <p:cNvPr id="18" name="TextBox 17">
              <a:extLst>
                <a:ext uri="{FF2B5EF4-FFF2-40B4-BE49-F238E27FC236}">
                  <a16:creationId xmlns:a16="http://schemas.microsoft.com/office/drawing/2014/main" id="{7CD6B4A2-B194-8457-3241-FD2DBE37DBAC}"/>
                </a:ext>
              </a:extLst>
            </p:cNvPr>
            <p:cNvSpPr txBox="1"/>
            <p:nvPr/>
          </p:nvSpPr>
          <p:spPr>
            <a:xfrm>
              <a:off x="5715574" y="3145352"/>
              <a:ext cx="2098928" cy="3385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sz="1600" dirty="0"/>
                <a:t>Neutral writing task</a:t>
              </a:r>
              <a:endParaRPr lang="nb-NO" sz="1600" dirty="0"/>
            </a:p>
          </p:txBody>
        </p:sp>
        <p:cxnSp>
          <p:nvCxnSpPr>
            <p:cNvPr id="45" name="Straight Arrow Connector 44">
              <a:extLst>
                <a:ext uri="{FF2B5EF4-FFF2-40B4-BE49-F238E27FC236}">
                  <a16:creationId xmlns:a16="http://schemas.microsoft.com/office/drawing/2014/main" id="{340DE34B-9E26-B82F-5786-F3E5A3A329BF}"/>
                </a:ext>
              </a:extLst>
            </p:cNvPr>
            <p:cNvCxnSpPr>
              <a:cxnSpLocks/>
              <a:stCxn id="13" idx="3"/>
              <a:endCxn id="18" idx="1"/>
            </p:cNvCxnSpPr>
            <p:nvPr/>
          </p:nvCxnSpPr>
          <p:spPr>
            <a:xfrm>
              <a:off x="5389690" y="3311574"/>
              <a:ext cx="325884" cy="3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940471BF-4CF4-661F-71D6-F807B946557A}"/>
                </a:ext>
              </a:extLst>
            </p:cNvPr>
            <p:cNvCxnSpPr>
              <a:cxnSpLocks/>
              <a:stCxn id="18" idx="3"/>
              <a:endCxn id="15" idx="1"/>
            </p:cNvCxnSpPr>
            <p:nvPr/>
          </p:nvCxnSpPr>
          <p:spPr>
            <a:xfrm flipV="1">
              <a:off x="7814502" y="2711005"/>
              <a:ext cx="325884" cy="603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257AFC34-0A7A-AA44-7953-77846C06D363}"/>
              </a:ext>
            </a:extLst>
          </p:cNvPr>
          <p:cNvGrpSpPr/>
          <p:nvPr/>
        </p:nvGrpSpPr>
        <p:grpSpPr>
          <a:xfrm>
            <a:off x="3764294" y="2548108"/>
            <a:ext cx="4376091" cy="338555"/>
            <a:chOff x="3754308" y="2548108"/>
            <a:chExt cx="4386078" cy="338555"/>
          </a:xfrm>
        </p:grpSpPr>
        <p:sp>
          <p:nvSpPr>
            <p:cNvPr id="14" name="TextBox 13">
              <a:extLst>
                <a:ext uri="{FF2B5EF4-FFF2-40B4-BE49-F238E27FC236}">
                  <a16:creationId xmlns:a16="http://schemas.microsoft.com/office/drawing/2014/main" id="{BEA984E3-14F8-9743-B11F-28FCDE66A27A}"/>
                </a:ext>
              </a:extLst>
            </p:cNvPr>
            <p:cNvSpPr txBox="1"/>
            <p:nvPr/>
          </p:nvSpPr>
          <p:spPr>
            <a:xfrm>
              <a:off x="3754308" y="2548109"/>
              <a:ext cx="1635383" cy="3385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Sign agreement</a:t>
              </a:r>
              <a:endParaRPr lang="nb-NO" sz="1600" dirty="0"/>
            </a:p>
          </p:txBody>
        </p:sp>
        <p:sp>
          <p:nvSpPr>
            <p:cNvPr id="17" name="TextBox 16">
              <a:extLst>
                <a:ext uri="{FF2B5EF4-FFF2-40B4-BE49-F238E27FC236}">
                  <a16:creationId xmlns:a16="http://schemas.microsoft.com/office/drawing/2014/main" id="{07C9DAC3-9C3F-F0FB-98CA-56D8A18ACBD7}"/>
                </a:ext>
              </a:extLst>
            </p:cNvPr>
            <p:cNvSpPr txBox="1"/>
            <p:nvPr/>
          </p:nvSpPr>
          <p:spPr>
            <a:xfrm>
              <a:off x="5697278" y="2548108"/>
              <a:ext cx="2135521" cy="3385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sz="1600" dirty="0"/>
                <a:t>Argue for tuition raise</a:t>
              </a:r>
              <a:endParaRPr lang="nb-NO" sz="1600" dirty="0"/>
            </a:p>
          </p:txBody>
        </p:sp>
        <p:cxnSp>
          <p:nvCxnSpPr>
            <p:cNvPr id="39" name="Straight Arrow Connector 38">
              <a:extLst>
                <a:ext uri="{FF2B5EF4-FFF2-40B4-BE49-F238E27FC236}">
                  <a16:creationId xmlns:a16="http://schemas.microsoft.com/office/drawing/2014/main" id="{0E3C5375-E118-6843-5959-76A2E27C1B7D}"/>
                </a:ext>
              </a:extLst>
            </p:cNvPr>
            <p:cNvCxnSpPr>
              <a:cxnSpLocks/>
              <a:stCxn id="14" idx="3"/>
              <a:endCxn id="17" idx="1"/>
            </p:cNvCxnSpPr>
            <p:nvPr/>
          </p:nvCxnSpPr>
          <p:spPr>
            <a:xfrm flipV="1">
              <a:off x="5389691" y="2717385"/>
              <a:ext cx="30758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21CE90A0-D6B4-B612-DD39-DFBCA1D7BB88}"/>
                </a:ext>
              </a:extLst>
            </p:cNvPr>
            <p:cNvCxnSpPr>
              <a:cxnSpLocks/>
              <a:stCxn id="17" idx="3"/>
              <a:endCxn id="15" idx="1"/>
            </p:cNvCxnSpPr>
            <p:nvPr/>
          </p:nvCxnSpPr>
          <p:spPr>
            <a:xfrm flipV="1">
              <a:off x="7832799" y="2711005"/>
              <a:ext cx="307587" cy="6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94" name="Group 93">
            <a:extLst>
              <a:ext uri="{FF2B5EF4-FFF2-40B4-BE49-F238E27FC236}">
                <a16:creationId xmlns:a16="http://schemas.microsoft.com/office/drawing/2014/main" id="{348C799F-E669-11EA-87A9-9B0960C547C5}"/>
              </a:ext>
            </a:extLst>
          </p:cNvPr>
          <p:cNvGrpSpPr/>
          <p:nvPr/>
        </p:nvGrpSpPr>
        <p:grpSpPr>
          <a:xfrm>
            <a:off x="2377706" y="2110819"/>
            <a:ext cx="1386589" cy="1200755"/>
            <a:chOff x="2377706" y="2110819"/>
            <a:chExt cx="1386589" cy="1200755"/>
          </a:xfrm>
        </p:grpSpPr>
        <p:cxnSp>
          <p:nvCxnSpPr>
            <p:cNvPr id="82" name="Straight Arrow Connector 81">
              <a:extLst>
                <a:ext uri="{FF2B5EF4-FFF2-40B4-BE49-F238E27FC236}">
                  <a16:creationId xmlns:a16="http://schemas.microsoft.com/office/drawing/2014/main" id="{9EB956C2-447B-4B77-3A5A-EC008DB3C8A3}"/>
                </a:ext>
              </a:extLst>
            </p:cNvPr>
            <p:cNvCxnSpPr>
              <a:cxnSpLocks/>
              <a:stCxn id="10" idx="3"/>
              <a:endCxn id="14" idx="1"/>
            </p:cNvCxnSpPr>
            <p:nvPr/>
          </p:nvCxnSpPr>
          <p:spPr>
            <a:xfrm>
              <a:off x="3529571" y="2717386"/>
              <a:ext cx="234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93" name="Group 92">
              <a:extLst>
                <a:ext uri="{FF2B5EF4-FFF2-40B4-BE49-F238E27FC236}">
                  <a16:creationId xmlns:a16="http://schemas.microsoft.com/office/drawing/2014/main" id="{02BC9FB7-0EB8-2FB9-6236-36596C01A8BF}"/>
                </a:ext>
              </a:extLst>
            </p:cNvPr>
            <p:cNvGrpSpPr/>
            <p:nvPr/>
          </p:nvGrpSpPr>
          <p:grpSpPr>
            <a:xfrm>
              <a:off x="2377706" y="2110819"/>
              <a:ext cx="1386589" cy="971298"/>
              <a:chOff x="2377706" y="2110819"/>
              <a:chExt cx="1386589" cy="971298"/>
            </a:xfrm>
          </p:grpSpPr>
          <p:grpSp>
            <p:nvGrpSpPr>
              <p:cNvPr id="68" name="Group 67">
                <a:extLst>
                  <a:ext uri="{FF2B5EF4-FFF2-40B4-BE49-F238E27FC236}">
                    <a16:creationId xmlns:a16="http://schemas.microsoft.com/office/drawing/2014/main" id="{82F334D3-3EF0-C82B-919A-AD214C73B024}"/>
                  </a:ext>
                </a:extLst>
              </p:cNvPr>
              <p:cNvGrpSpPr/>
              <p:nvPr/>
            </p:nvGrpSpPr>
            <p:grpSpPr>
              <a:xfrm>
                <a:off x="2377706" y="2352654"/>
                <a:ext cx="1151865" cy="729463"/>
                <a:chOff x="2377706" y="2352654"/>
                <a:chExt cx="1151865" cy="729463"/>
              </a:xfrm>
            </p:grpSpPr>
            <p:sp>
              <p:nvSpPr>
                <p:cNvPr id="10" name="Flowchart: Decision 9">
                  <a:extLst>
                    <a:ext uri="{FF2B5EF4-FFF2-40B4-BE49-F238E27FC236}">
                      <a16:creationId xmlns:a16="http://schemas.microsoft.com/office/drawing/2014/main" id="{B0F3C5E3-4775-BE52-E45B-464A339C6F19}"/>
                    </a:ext>
                  </a:extLst>
                </p:cNvPr>
                <p:cNvSpPr/>
                <p:nvPr/>
              </p:nvSpPr>
              <p:spPr>
                <a:xfrm>
                  <a:off x="2529715" y="2352654"/>
                  <a:ext cx="999856" cy="729463"/>
                </a:xfrm>
                <a:prstGeom prst="flowChartDecision">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sz="1100" dirty="0"/>
                    <a:t>Rando-</a:t>
                  </a:r>
                  <a:r>
                    <a:rPr lang="en-US" sz="1100" dirty="0" err="1"/>
                    <a:t>mize</a:t>
                  </a:r>
                  <a:endParaRPr lang="nb-NO" sz="1100" dirty="0"/>
                </a:p>
              </p:txBody>
            </p:sp>
            <p:cxnSp>
              <p:nvCxnSpPr>
                <p:cNvPr id="48" name="Straight Arrow Connector 47">
                  <a:extLst>
                    <a:ext uri="{FF2B5EF4-FFF2-40B4-BE49-F238E27FC236}">
                      <a16:creationId xmlns:a16="http://schemas.microsoft.com/office/drawing/2014/main" id="{13EA397E-CDD0-00B3-410C-FE3A79B93233}"/>
                    </a:ext>
                  </a:extLst>
                </p:cNvPr>
                <p:cNvCxnSpPr>
                  <a:cxnSpLocks/>
                  <a:stCxn id="5" idx="3"/>
                  <a:endCxn id="10" idx="1"/>
                </p:cNvCxnSpPr>
                <p:nvPr/>
              </p:nvCxnSpPr>
              <p:spPr>
                <a:xfrm flipV="1">
                  <a:off x="2377706" y="2717386"/>
                  <a:ext cx="152009" cy="43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83" name="Straight Arrow Connector 82">
                <a:extLst>
                  <a:ext uri="{FF2B5EF4-FFF2-40B4-BE49-F238E27FC236}">
                    <a16:creationId xmlns:a16="http://schemas.microsoft.com/office/drawing/2014/main" id="{E1DD7455-8936-5F19-0B13-D62EB52322C6}"/>
                  </a:ext>
                </a:extLst>
              </p:cNvPr>
              <p:cNvCxnSpPr>
                <a:cxnSpLocks/>
                <a:stCxn id="10" idx="3"/>
                <a:endCxn id="12" idx="1"/>
              </p:cNvCxnSpPr>
              <p:nvPr/>
            </p:nvCxnSpPr>
            <p:spPr>
              <a:xfrm flipV="1">
                <a:off x="3529571" y="2110819"/>
                <a:ext cx="234724" cy="6065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84" name="Straight Arrow Connector 83">
              <a:extLst>
                <a:ext uri="{FF2B5EF4-FFF2-40B4-BE49-F238E27FC236}">
                  <a16:creationId xmlns:a16="http://schemas.microsoft.com/office/drawing/2014/main" id="{CF376594-894E-B168-9C10-EBCD9DE8ED62}"/>
                </a:ext>
              </a:extLst>
            </p:cNvPr>
            <p:cNvCxnSpPr>
              <a:cxnSpLocks/>
              <a:stCxn id="10" idx="3"/>
              <a:endCxn id="13" idx="1"/>
            </p:cNvCxnSpPr>
            <p:nvPr/>
          </p:nvCxnSpPr>
          <p:spPr>
            <a:xfrm>
              <a:off x="3529571" y="2717386"/>
              <a:ext cx="234724" cy="5941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9" name="Group 138">
            <a:extLst>
              <a:ext uri="{FF2B5EF4-FFF2-40B4-BE49-F238E27FC236}">
                <a16:creationId xmlns:a16="http://schemas.microsoft.com/office/drawing/2014/main" id="{B55B43A7-63DC-7C98-65D8-72AC1BEEBF62}"/>
              </a:ext>
            </a:extLst>
          </p:cNvPr>
          <p:cNvGrpSpPr/>
          <p:nvPr/>
        </p:nvGrpSpPr>
        <p:grpSpPr>
          <a:xfrm>
            <a:off x="8097371" y="4363046"/>
            <a:ext cx="1106160" cy="487560"/>
            <a:chOff x="8097371" y="4363046"/>
            <a:chExt cx="1106160" cy="487560"/>
          </a:xfrm>
        </p:grpSpPr>
        <p:sp>
          <p:nvSpPr>
            <p:cNvPr id="96" name="TextBox 95">
              <a:extLst>
                <a:ext uri="{FF2B5EF4-FFF2-40B4-BE49-F238E27FC236}">
                  <a16:creationId xmlns:a16="http://schemas.microsoft.com/office/drawing/2014/main" id="{6255193C-BDF6-666E-AA3F-DB58F32F6E41}"/>
                </a:ext>
              </a:extLst>
            </p:cNvPr>
            <p:cNvSpPr txBox="1"/>
            <p:nvPr/>
          </p:nvSpPr>
          <p:spPr>
            <a:xfrm>
              <a:off x="8334373" y="4411517"/>
              <a:ext cx="869158" cy="369332"/>
            </a:xfrm>
            <a:prstGeom prst="rect">
              <a:avLst/>
            </a:prstGeom>
            <a:noFill/>
          </p:spPr>
          <p:txBody>
            <a:bodyPr wrap="square">
              <a:spAutoFit/>
            </a:bodyPr>
            <a:lstStyle/>
            <a:p>
              <a:pPr algn="ctr"/>
              <a:r>
                <a:rPr lang="en-US" sz="900" dirty="0">
                  <a:solidFill>
                    <a:schemeClr val="bg1">
                      <a:lumMod val="65000"/>
                    </a:schemeClr>
                  </a:solidFill>
                </a:rPr>
                <a:t>Experimenter </a:t>
              </a:r>
            </a:p>
            <a:p>
              <a:pPr algn="ctr"/>
              <a:r>
                <a:rPr lang="en-US" sz="900" dirty="0">
                  <a:solidFill>
                    <a:schemeClr val="bg1">
                      <a:lumMod val="65000"/>
                    </a:schemeClr>
                  </a:solidFill>
                </a:rPr>
                <a:t>blinded </a:t>
              </a:r>
              <a:endParaRPr lang="nb-NO" sz="900" dirty="0">
                <a:solidFill>
                  <a:schemeClr val="bg1">
                    <a:lumMod val="65000"/>
                  </a:schemeClr>
                </a:solidFill>
              </a:endParaRPr>
            </a:p>
          </p:txBody>
        </p:sp>
        <p:cxnSp>
          <p:nvCxnSpPr>
            <p:cNvPr id="116" name="Connector: Elbow 115">
              <a:extLst>
                <a:ext uri="{FF2B5EF4-FFF2-40B4-BE49-F238E27FC236}">
                  <a16:creationId xmlns:a16="http://schemas.microsoft.com/office/drawing/2014/main" id="{CA608405-A4BC-97ED-3024-8723D84D1DE0}"/>
                </a:ext>
              </a:extLst>
            </p:cNvPr>
            <p:cNvCxnSpPr>
              <a:cxnSpLocks/>
            </p:cNvCxnSpPr>
            <p:nvPr/>
          </p:nvCxnSpPr>
          <p:spPr>
            <a:xfrm rot="10800000">
              <a:off x="8097371" y="4363046"/>
              <a:ext cx="294372" cy="184666"/>
            </a:xfrm>
            <a:prstGeom prst="bentConnector3">
              <a:avLst>
                <a:gd name="adj1" fmla="val 50000"/>
              </a:avLst>
            </a:prstGeom>
            <a:ln>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D04C943B-4752-DCB9-E643-A5B9D658CE87}"/>
                </a:ext>
              </a:extLst>
            </p:cNvPr>
            <p:cNvCxnSpPr>
              <a:cxnSpLocks/>
            </p:cNvCxnSpPr>
            <p:nvPr/>
          </p:nvCxnSpPr>
          <p:spPr>
            <a:xfrm rot="10800000" flipV="1">
              <a:off x="8097371" y="4657152"/>
              <a:ext cx="294377" cy="193454"/>
            </a:xfrm>
            <a:prstGeom prst="bentConnector3">
              <a:avLst/>
            </a:prstGeom>
            <a:ln>
              <a:solidFill>
                <a:srgbClr val="A6A6A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575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4B957A-AE51-803B-7FE4-742DB5F28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3A37F-A383-1B53-939C-4E0FA57E2DD7}"/>
              </a:ext>
            </a:extLst>
          </p:cNvPr>
          <p:cNvSpPr>
            <a:spLocks noGrp="1"/>
          </p:cNvSpPr>
          <p:nvPr>
            <p:ph type="title"/>
          </p:nvPr>
        </p:nvSpPr>
        <p:spPr/>
        <p:txBody>
          <a:bodyPr/>
          <a:lstStyle/>
          <a:p>
            <a:r>
              <a:rPr lang="en-US" dirty="0"/>
              <a:t>Study design</a:t>
            </a:r>
            <a:endParaRPr lang="nb-NO" dirty="0"/>
          </a:p>
        </p:txBody>
      </p:sp>
      <p:sp>
        <p:nvSpPr>
          <p:cNvPr id="3" name="Content Placeholder 2">
            <a:extLst>
              <a:ext uri="{FF2B5EF4-FFF2-40B4-BE49-F238E27FC236}">
                <a16:creationId xmlns:a16="http://schemas.microsoft.com/office/drawing/2014/main" id="{4A77E210-DB01-27AC-372E-CC3ACB7366F5}"/>
              </a:ext>
            </a:extLst>
          </p:cNvPr>
          <p:cNvSpPr>
            <a:spLocks noGrp="1"/>
          </p:cNvSpPr>
          <p:nvPr>
            <p:ph idx="1"/>
          </p:nvPr>
        </p:nvSpPr>
        <p:spPr>
          <a:xfrm>
            <a:off x="1022920" y="1455950"/>
            <a:ext cx="7149480" cy="3573250"/>
          </a:xfrm>
        </p:spPr>
        <p:txBody>
          <a:bodyPr>
            <a:normAutofit fontScale="62500" lnSpcReduction="20000"/>
          </a:bodyPr>
          <a:lstStyle/>
          <a:p>
            <a:pPr marL="57150" indent="0">
              <a:buNone/>
            </a:pPr>
            <a:r>
              <a:rPr lang="en-US" dirty="0"/>
              <a:t>“Induced compliance paradigm”</a:t>
            </a:r>
          </a:p>
          <a:p>
            <a:pPr marL="914400" lvl="1" indent="-457200">
              <a:buFont typeface="+mj-lt"/>
              <a:buAutoNum type="arabicPeriod"/>
            </a:pPr>
            <a:r>
              <a:rPr lang="en-US" dirty="0"/>
              <a:t>Pre-test measure of attitude</a:t>
            </a:r>
          </a:p>
          <a:p>
            <a:pPr marL="914400" lvl="1" indent="-457200">
              <a:buFont typeface="+mj-lt"/>
              <a:buAutoNum type="arabicPeriod"/>
            </a:pPr>
            <a:r>
              <a:rPr lang="en-US" dirty="0"/>
              <a:t>Argument-writing task</a:t>
            </a:r>
          </a:p>
          <a:p>
            <a:pPr marL="914400" lvl="1" indent="-457200">
              <a:buFont typeface="+mj-lt"/>
              <a:buAutoNum type="arabicPeriod"/>
            </a:pPr>
            <a:r>
              <a:rPr lang="en-US" dirty="0"/>
              <a:t>Measure attitude</a:t>
            </a:r>
          </a:p>
          <a:p>
            <a:r>
              <a:rPr lang="en-US" dirty="0"/>
              <a:t>Attitude:</a:t>
            </a:r>
          </a:p>
          <a:p>
            <a:pPr lvl="1"/>
            <a:r>
              <a:rPr lang="en-US" dirty="0"/>
              <a:t>Pilot to find reasonable target attitude</a:t>
            </a:r>
          </a:p>
          <a:p>
            <a:pPr lvl="1"/>
            <a:r>
              <a:rPr lang="en-US" dirty="0"/>
              <a:t>For most: “Raise the tuition”</a:t>
            </a:r>
          </a:p>
          <a:p>
            <a:r>
              <a:rPr lang="en-US" dirty="0"/>
              <a:t>Conditions</a:t>
            </a:r>
          </a:p>
          <a:p>
            <a:pPr marL="457200" lvl="1" indent="0">
              <a:buNone/>
            </a:pPr>
            <a:r>
              <a:rPr lang="en-US" dirty="0"/>
              <a:t>HC-CE: Perceived </a:t>
            </a:r>
            <a:r>
              <a:rPr lang="en-US" dirty="0">
                <a:solidFill>
                  <a:schemeClr val="accent5"/>
                </a:solidFill>
              </a:rPr>
              <a:t>high-choice</a:t>
            </a:r>
            <a:r>
              <a:rPr lang="en-US" dirty="0"/>
              <a:t> for writing</a:t>
            </a:r>
            <a:r>
              <a:rPr lang="en-US" dirty="0">
                <a:solidFill>
                  <a:schemeClr val="accent1"/>
                </a:solidFill>
              </a:rPr>
              <a:t> counter-attitudinal arguments</a:t>
            </a:r>
          </a:p>
          <a:p>
            <a:pPr marL="457200" lvl="1" indent="0">
              <a:buNone/>
            </a:pPr>
            <a:r>
              <a:rPr lang="en-US" dirty="0"/>
              <a:t>LC-CE: Perceived </a:t>
            </a:r>
            <a:r>
              <a:rPr lang="en-US" dirty="0">
                <a:solidFill>
                  <a:schemeClr val="accent2"/>
                </a:solidFill>
              </a:rPr>
              <a:t>low-choice</a:t>
            </a:r>
            <a:r>
              <a:rPr lang="en-US" dirty="0"/>
              <a:t> for writing</a:t>
            </a:r>
            <a:r>
              <a:rPr lang="en-US" dirty="0">
                <a:solidFill>
                  <a:schemeClr val="accent1"/>
                </a:solidFill>
              </a:rPr>
              <a:t> counter-attitudinal arguments </a:t>
            </a:r>
            <a:r>
              <a:rPr lang="en-US" dirty="0"/>
              <a:t>(choice control)</a:t>
            </a:r>
          </a:p>
          <a:p>
            <a:pPr marL="457200" lvl="1" indent="0">
              <a:buNone/>
            </a:pPr>
            <a:r>
              <a:rPr lang="en-US" dirty="0"/>
              <a:t>HC-NE: Perceived</a:t>
            </a:r>
            <a:r>
              <a:rPr lang="en-US" dirty="0">
                <a:solidFill>
                  <a:schemeClr val="accent5"/>
                </a:solidFill>
              </a:rPr>
              <a:t> high-choice </a:t>
            </a:r>
            <a:r>
              <a:rPr lang="en-US" dirty="0"/>
              <a:t>for writing</a:t>
            </a:r>
            <a:r>
              <a:rPr lang="en-US" dirty="0">
                <a:solidFill>
                  <a:schemeClr val="accent3"/>
                </a:solidFill>
              </a:rPr>
              <a:t> neutral writing task</a:t>
            </a:r>
            <a:r>
              <a:rPr lang="en-US" dirty="0"/>
              <a:t> (inconsistency control)</a:t>
            </a:r>
          </a:p>
          <a:p>
            <a:pPr lvl="1"/>
            <a:r>
              <a:rPr lang="en-US" dirty="0"/>
              <a:t>Experimenter blinded to HC-CE vs. HC-NE</a:t>
            </a:r>
          </a:p>
          <a:p>
            <a:r>
              <a:rPr lang="en-US" dirty="0"/>
              <a:t>In-person (lab) experiment using Qualtrics, data stored centrally</a:t>
            </a:r>
          </a:p>
          <a:p>
            <a:r>
              <a:rPr lang="en-US" dirty="0"/>
              <a:t>A “many labs”-approach: 39 labs, 19 countries, 4,898 participants, 108 authors</a:t>
            </a:r>
          </a:p>
        </p:txBody>
      </p:sp>
      <p:sp>
        <p:nvSpPr>
          <p:cNvPr id="4" name="Footer Placeholder 3">
            <a:extLst>
              <a:ext uri="{FF2B5EF4-FFF2-40B4-BE49-F238E27FC236}">
                <a16:creationId xmlns:a16="http://schemas.microsoft.com/office/drawing/2014/main" id="{F48FA703-B041-66A2-40EE-313BBA8F2492}"/>
              </a:ext>
            </a:extLst>
          </p:cNvPr>
          <p:cNvSpPr>
            <a:spLocks noGrp="1"/>
          </p:cNvSpPr>
          <p:nvPr>
            <p:ph type="ftr" sz="quarter" idx="11"/>
          </p:nvPr>
        </p:nvSpPr>
        <p:spPr/>
        <p:txBody>
          <a:bodyPr/>
          <a:lstStyle/>
          <a:p>
            <a:r>
              <a:rPr lang="nb-NO"/>
              <a:t>University of Bergen</a:t>
            </a:r>
          </a:p>
        </p:txBody>
      </p:sp>
    </p:spTree>
    <p:extLst>
      <p:ext uri="{BB962C8B-B14F-4D97-AF65-F5344CB8AC3E}">
        <p14:creationId xmlns:p14="http://schemas.microsoft.com/office/powerpoint/2010/main" val="252823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CD6A-232F-0394-FD6F-F0C16DB7BD77}"/>
              </a:ext>
            </a:extLst>
          </p:cNvPr>
          <p:cNvSpPr>
            <a:spLocks noGrp="1"/>
          </p:cNvSpPr>
          <p:nvPr>
            <p:ph type="title"/>
          </p:nvPr>
        </p:nvSpPr>
        <p:spPr/>
        <p:txBody>
          <a:bodyPr/>
          <a:lstStyle/>
          <a:p>
            <a:r>
              <a:rPr lang="en-US"/>
              <a:t>Results</a:t>
            </a:r>
            <a:endParaRPr lang="nb-NO"/>
          </a:p>
        </p:txBody>
      </p:sp>
      <p:sp>
        <p:nvSpPr>
          <p:cNvPr id="3" name="Content Placeholder 2">
            <a:extLst>
              <a:ext uri="{FF2B5EF4-FFF2-40B4-BE49-F238E27FC236}">
                <a16:creationId xmlns:a16="http://schemas.microsoft.com/office/drawing/2014/main" id="{35CAFE6A-3B39-BB37-FE4B-2F5B1A4B2A45}"/>
              </a:ext>
            </a:extLst>
          </p:cNvPr>
          <p:cNvSpPr>
            <a:spLocks noGrp="1"/>
          </p:cNvSpPr>
          <p:nvPr>
            <p:ph idx="1"/>
          </p:nvPr>
        </p:nvSpPr>
        <p:spPr>
          <a:xfrm>
            <a:off x="1022920" y="1455950"/>
            <a:ext cx="4798760" cy="3298750"/>
          </a:xfrm>
        </p:spPr>
        <p:txBody>
          <a:bodyPr>
            <a:normAutofit fontScale="70000" lnSpcReduction="20000"/>
          </a:bodyPr>
          <a:lstStyle/>
          <a:p>
            <a:r>
              <a:rPr lang="en-US" dirty="0"/>
              <a:t>A successful large-scale data collection</a:t>
            </a:r>
          </a:p>
          <a:p>
            <a:pPr lvl="1"/>
            <a:r>
              <a:rPr lang="en-US" dirty="0"/>
              <a:t>Manipulation check successful</a:t>
            </a:r>
          </a:p>
          <a:p>
            <a:r>
              <a:rPr lang="en-US" dirty="0">
                <a:solidFill>
                  <a:schemeClr val="accent3"/>
                </a:solidFill>
              </a:rPr>
              <a:t>Attitude change after writing counter-attitudinal essay </a:t>
            </a:r>
            <a:r>
              <a:rPr lang="fr-FR" sz="1700" i="1" dirty="0"/>
              <a:t>t</a:t>
            </a:r>
            <a:r>
              <a:rPr lang="fr-FR" sz="1700" dirty="0"/>
              <a:t>(1,725.20) = 6.72, </a:t>
            </a:r>
            <a:r>
              <a:rPr lang="fr-FR" sz="1700" i="1" dirty="0"/>
              <a:t>p</a:t>
            </a:r>
            <a:r>
              <a:rPr lang="fr-FR" sz="1700" dirty="0"/>
              <a:t> &lt; .001, </a:t>
            </a:r>
            <a:r>
              <a:rPr lang="fr-FR" sz="1700" i="1" dirty="0"/>
              <a:t>d</a:t>
            </a:r>
            <a:r>
              <a:rPr lang="fr-FR" sz="1700" dirty="0"/>
              <a:t> = 0.31</a:t>
            </a:r>
            <a:endParaRPr lang="en-US" sz="1700" dirty="0">
              <a:solidFill>
                <a:schemeClr val="accent3"/>
              </a:solidFill>
            </a:endParaRPr>
          </a:p>
          <a:p>
            <a:r>
              <a:rPr lang="en-US" dirty="0">
                <a:solidFill>
                  <a:schemeClr val="accent5"/>
                </a:solidFill>
              </a:rPr>
              <a:t>But perceived choice did not have any effect! </a:t>
            </a:r>
            <a:r>
              <a:rPr lang="en-US" sz="1700" dirty="0"/>
              <a:t>(</a:t>
            </a:r>
            <a:r>
              <a:rPr lang="en-US" sz="1700" i="1" dirty="0"/>
              <a:t>t</a:t>
            </a:r>
            <a:r>
              <a:rPr lang="en-US" sz="1700" dirty="0"/>
              <a:t>(1,969.56) = 0.38, </a:t>
            </a:r>
            <a:r>
              <a:rPr lang="en-US" sz="1700" i="1" dirty="0"/>
              <a:t>p</a:t>
            </a:r>
            <a:r>
              <a:rPr lang="en-US" sz="1700" dirty="0"/>
              <a:t> = .35, </a:t>
            </a:r>
            <a:r>
              <a:rPr lang="en-US" sz="1700" i="1" dirty="0"/>
              <a:t>d</a:t>
            </a:r>
            <a:r>
              <a:rPr lang="en-US" sz="1700" dirty="0"/>
              <a:t> = 0.017)</a:t>
            </a:r>
          </a:p>
          <a:p>
            <a:r>
              <a:rPr lang="en-US" dirty="0">
                <a:solidFill>
                  <a:schemeClr val="accent4"/>
                </a:solidFill>
              </a:rPr>
              <a:t>Robust to data exclusions, lab variability, and attitude assessment</a:t>
            </a:r>
          </a:p>
          <a:p>
            <a:endParaRPr lang="en-US" dirty="0"/>
          </a:p>
          <a:p>
            <a:r>
              <a:rPr lang="en-US" dirty="0">
                <a:solidFill>
                  <a:schemeClr val="accent3"/>
                </a:solidFill>
              </a:rPr>
              <a:t>Cognitive dissonance appears to be real…</a:t>
            </a:r>
          </a:p>
          <a:p>
            <a:pPr lvl="1"/>
            <a:r>
              <a:rPr lang="en-US" dirty="0">
                <a:solidFill>
                  <a:schemeClr val="accent5"/>
                </a:solidFill>
              </a:rPr>
              <a:t>But perhaps not due to the normally assumed mechanisms / methods</a:t>
            </a:r>
          </a:p>
        </p:txBody>
      </p:sp>
      <p:sp>
        <p:nvSpPr>
          <p:cNvPr id="4" name="Footer Placeholder 3">
            <a:extLst>
              <a:ext uri="{FF2B5EF4-FFF2-40B4-BE49-F238E27FC236}">
                <a16:creationId xmlns:a16="http://schemas.microsoft.com/office/drawing/2014/main" id="{CFBF26BC-EF7E-AB63-0617-6808D532EBD5}"/>
              </a:ext>
            </a:extLst>
          </p:cNvPr>
          <p:cNvSpPr>
            <a:spLocks noGrp="1"/>
          </p:cNvSpPr>
          <p:nvPr>
            <p:ph type="ftr" sz="quarter" idx="11"/>
          </p:nvPr>
        </p:nvSpPr>
        <p:spPr/>
        <p:txBody>
          <a:bodyPr/>
          <a:lstStyle/>
          <a:p>
            <a:r>
              <a:rPr lang="nb-NO"/>
              <a:t>University of Bergen</a:t>
            </a:r>
          </a:p>
        </p:txBody>
      </p:sp>
      <p:pic>
        <p:nvPicPr>
          <p:cNvPr id="6" name="Picture 5">
            <a:extLst>
              <a:ext uri="{FF2B5EF4-FFF2-40B4-BE49-F238E27FC236}">
                <a16:creationId xmlns:a16="http://schemas.microsoft.com/office/drawing/2014/main" id="{A7EF1730-C07F-8963-D380-2B2B10604916}"/>
              </a:ext>
            </a:extLst>
          </p:cNvPr>
          <p:cNvPicPr>
            <a:picLocks noChangeAspect="1"/>
          </p:cNvPicPr>
          <p:nvPr/>
        </p:nvPicPr>
        <p:blipFill>
          <a:blip r:embed="rId2"/>
          <a:stretch>
            <a:fillRect/>
          </a:stretch>
        </p:blipFill>
        <p:spPr>
          <a:xfrm>
            <a:off x="6015782" y="1164618"/>
            <a:ext cx="2795003" cy="3965377"/>
          </a:xfrm>
          <a:prstGeom prst="rect">
            <a:avLst/>
          </a:prstGeom>
        </p:spPr>
      </p:pic>
      <p:sp>
        <p:nvSpPr>
          <p:cNvPr id="7" name="Oval 6">
            <a:extLst>
              <a:ext uri="{FF2B5EF4-FFF2-40B4-BE49-F238E27FC236}">
                <a16:creationId xmlns:a16="http://schemas.microsoft.com/office/drawing/2014/main" id="{51578A33-6D5F-8FE6-85AD-B98FC9CA99F6}"/>
              </a:ext>
            </a:extLst>
          </p:cNvPr>
          <p:cNvSpPr/>
          <p:nvPr/>
        </p:nvSpPr>
        <p:spPr>
          <a:xfrm>
            <a:off x="6591872" y="1580366"/>
            <a:ext cx="762073" cy="111933"/>
          </a:xfrm>
          <a:prstGeom prst="ellipse">
            <a:avLst/>
          </a:prstGeom>
          <a:noFill/>
          <a:ln>
            <a:solidFill>
              <a:srgbClr val="E44E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26DF8FA0-9D4D-DEED-3D67-E451AA9C1E5A}"/>
              </a:ext>
            </a:extLst>
          </p:cNvPr>
          <p:cNvSpPr/>
          <p:nvPr/>
        </p:nvSpPr>
        <p:spPr>
          <a:xfrm>
            <a:off x="7574280" y="891540"/>
            <a:ext cx="165720" cy="242847"/>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7A3DD00F-1E85-C3EB-FECB-D5B57B99E6FD}"/>
              </a:ext>
            </a:extLst>
          </p:cNvPr>
          <p:cNvSpPr/>
          <p:nvPr/>
        </p:nvSpPr>
        <p:spPr>
          <a:xfrm>
            <a:off x="8305740" y="898911"/>
            <a:ext cx="165720" cy="242847"/>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36424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96B56-14B5-3AF7-C7BB-96D870FA23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8D4381-7591-CE69-47A0-E69F13E2BFE7}"/>
              </a:ext>
            </a:extLst>
          </p:cNvPr>
          <p:cNvSpPr>
            <a:spLocks noGrp="1"/>
          </p:cNvSpPr>
          <p:nvPr>
            <p:ph type="title"/>
          </p:nvPr>
        </p:nvSpPr>
        <p:spPr/>
        <p:txBody>
          <a:bodyPr/>
          <a:lstStyle/>
          <a:p>
            <a:r>
              <a:rPr lang="en-US" dirty="0"/>
              <a:t>Registered report timeline</a:t>
            </a:r>
            <a:endParaRPr lang="nb-NO" dirty="0"/>
          </a:p>
        </p:txBody>
      </p:sp>
      <p:sp>
        <p:nvSpPr>
          <p:cNvPr id="3" name="Content Placeholder 2">
            <a:extLst>
              <a:ext uri="{FF2B5EF4-FFF2-40B4-BE49-F238E27FC236}">
                <a16:creationId xmlns:a16="http://schemas.microsoft.com/office/drawing/2014/main" id="{027F6B96-602D-379A-C5F6-554EBC585F93}"/>
              </a:ext>
            </a:extLst>
          </p:cNvPr>
          <p:cNvSpPr>
            <a:spLocks noGrp="1"/>
          </p:cNvSpPr>
          <p:nvPr>
            <p:ph idx="1"/>
          </p:nvPr>
        </p:nvSpPr>
        <p:spPr>
          <a:xfrm>
            <a:off x="1022920" y="1455950"/>
            <a:ext cx="7149480" cy="3298750"/>
          </a:xfrm>
        </p:spPr>
        <p:txBody>
          <a:bodyPr>
            <a:normAutofit fontScale="55000" lnSpcReduction="20000"/>
          </a:bodyPr>
          <a:lstStyle/>
          <a:p>
            <a:r>
              <a:rPr lang="en-US" dirty="0"/>
              <a:t>2018: Project initiated</a:t>
            </a:r>
          </a:p>
          <a:p>
            <a:r>
              <a:rPr lang="en-US" dirty="0"/>
              <a:t>2019: Researcher recruitment at SIPS</a:t>
            </a:r>
          </a:p>
          <a:p>
            <a:pPr lvl="1"/>
            <a:r>
              <a:rPr lang="en-US" dirty="0">
                <a:solidFill>
                  <a:schemeClr val="accent5"/>
                </a:solidFill>
              </a:rPr>
              <a:t>Discussion, choose paradigm and design</a:t>
            </a:r>
          </a:p>
          <a:p>
            <a:r>
              <a:rPr lang="en-US" dirty="0"/>
              <a:t>2020: Stage 1 manuscript first review: </a:t>
            </a:r>
          </a:p>
          <a:p>
            <a:pPr lvl="1"/>
            <a:r>
              <a:rPr lang="en-US" dirty="0">
                <a:solidFill>
                  <a:schemeClr val="accent5"/>
                </a:solidFill>
              </a:rPr>
              <a:t>Extensive methodological changes</a:t>
            </a:r>
          </a:p>
          <a:p>
            <a:pPr lvl="1"/>
            <a:r>
              <a:rPr lang="en-US" dirty="0">
                <a:solidFill>
                  <a:schemeClr val="accent5"/>
                </a:solidFill>
              </a:rPr>
              <a:t>Moderating expectations / conclusions</a:t>
            </a:r>
          </a:p>
          <a:p>
            <a:r>
              <a:rPr lang="en-US" dirty="0"/>
              <a:t>2020: Stage 1 manuscript second review: </a:t>
            </a:r>
          </a:p>
          <a:p>
            <a:pPr lvl="1"/>
            <a:r>
              <a:rPr lang="en-US" dirty="0"/>
              <a:t>Two minor methodological changes</a:t>
            </a:r>
          </a:p>
          <a:p>
            <a:pPr lvl="1"/>
            <a:r>
              <a:rPr lang="en-US" dirty="0">
                <a:solidFill>
                  <a:schemeClr val="accent3"/>
                </a:solidFill>
                <a:sym typeface="Wingdings" panose="05000000000000000000" pitchFamily="2" charset="2"/>
              </a:rPr>
              <a:t> </a:t>
            </a:r>
            <a:r>
              <a:rPr lang="en-US" dirty="0">
                <a:solidFill>
                  <a:schemeClr val="accent3"/>
                </a:solidFill>
              </a:rPr>
              <a:t>“In principle accepted”</a:t>
            </a:r>
          </a:p>
          <a:p>
            <a:r>
              <a:rPr lang="en-US" dirty="0">
                <a:solidFill>
                  <a:schemeClr val="accent1"/>
                </a:solidFill>
              </a:rPr>
              <a:t>2020-2022: Data collection (under COVID)</a:t>
            </a:r>
          </a:p>
          <a:p>
            <a:r>
              <a:rPr lang="en-US" dirty="0"/>
              <a:t>2023: Stage 2 review:</a:t>
            </a:r>
          </a:p>
          <a:p>
            <a:pPr lvl="1"/>
            <a:r>
              <a:rPr lang="en-US" dirty="0">
                <a:solidFill>
                  <a:schemeClr val="accent5"/>
                </a:solidFill>
              </a:rPr>
              <a:t>Reviewers agreed that the plan had been followed</a:t>
            </a:r>
          </a:p>
          <a:p>
            <a:pPr lvl="1"/>
            <a:r>
              <a:rPr lang="en-US" dirty="0">
                <a:solidFill>
                  <a:schemeClr val="accent5"/>
                </a:solidFill>
              </a:rPr>
              <a:t>Phrasing of the conclusion, checking some alternative explanations</a:t>
            </a:r>
          </a:p>
          <a:p>
            <a:pPr lvl="1"/>
            <a:r>
              <a:rPr lang="en-US" dirty="0">
                <a:solidFill>
                  <a:schemeClr val="accent4"/>
                </a:solidFill>
              </a:rPr>
              <a:t>One reviewer now tried to raise post-hoc issues with study design</a:t>
            </a:r>
          </a:p>
          <a:p>
            <a:r>
              <a:rPr lang="en-US" dirty="0">
                <a:solidFill>
                  <a:schemeClr val="accent1"/>
                </a:solidFill>
              </a:rPr>
              <a:t>2024: Published</a:t>
            </a:r>
          </a:p>
          <a:p>
            <a:pPr lvl="1"/>
            <a:endParaRPr lang="nb-NO" dirty="0"/>
          </a:p>
        </p:txBody>
      </p:sp>
      <p:sp>
        <p:nvSpPr>
          <p:cNvPr id="4" name="Footer Placeholder 3">
            <a:extLst>
              <a:ext uri="{FF2B5EF4-FFF2-40B4-BE49-F238E27FC236}">
                <a16:creationId xmlns:a16="http://schemas.microsoft.com/office/drawing/2014/main" id="{112B886A-63DC-909B-842C-C2EB47A0ABDE}"/>
              </a:ext>
            </a:extLst>
          </p:cNvPr>
          <p:cNvSpPr>
            <a:spLocks noGrp="1"/>
          </p:cNvSpPr>
          <p:nvPr>
            <p:ph type="ftr" sz="quarter" idx="11"/>
          </p:nvPr>
        </p:nvSpPr>
        <p:spPr/>
        <p:txBody>
          <a:bodyPr/>
          <a:lstStyle/>
          <a:p>
            <a:r>
              <a:rPr lang="nb-NO"/>
              <a:t>University of Bergen</a:t>
            </a:r>
          </a:p>
        </p:txBody>
      </p:sp>
      <p:pic>
        <p:nvPicPr>
          <p:cNvPr id="5" name="Picture 4">
            <a:extLst>
              <a:ext uri="{FF2B5EF4-FFF2-40B4-BE49-F238E27FC236}">
                <a16:creationId xmlns:a16="http://schemas.microsoft.com/office/drawing/2014/main" id="{E649090C-3102-5B96-7596-77F8EC08E8D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9350" y="1927860"/>
            <a:ext cx="2225290" cy="1668968"/>
          </a:xfrm>
          <a:prstGeom prst="rect">
            <a:avLst/>
          </a:prstGeom>
          <a:noFill/>
          <a:ln>
            <a:noFill/>
          </a:ln>
        </p:spPr>
      </p:pic>
    </p:spTree>
    <p:extLst>
      <p:ext uri="{BB962C8B-B14F-4D97-AF65-F5344CB8AC3E}">
        <p14:creationId xmlns:p14="http://schemas.microsoft.com/office/powerpoint/2010/main" val="379234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CE89F-53D5-7D49-B3B9-8696B2B4CB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EEF8F-37F0-F03B-6254-475F1DFB0D0C}"/>
              </a:ext>
            </a:extLst>
          </p:cNvPr>
          <p:cNvSpPr>
            <a:spLocks noGrp="1"/>
          </p:cNvSpPr>
          <p:nvPr>
            <p:ph type="title"/>
          </p:nvPr>
        </p:nvSpPr>
        <p:spPr/>
        <p:txBody>
          <a:bodyPr/>
          <a:lstStyle/>
          <a:p>
            <a:r>
              <a:rPr lang="en-US"/>
              <a:t>Status</a:t>
            </a:r>
            <a:endParaRPr lang="nb-NO"/>
          </a:p>
        </p:txBody>
      </p:sp>
      <p:sp>
        <p:nvSpPr>
          <p:cNvPr id="3" name="Content Placeholder 2">
            <a:extLst>
              <a:ext uri="{FF2B5EF4-FFF2-40B4-BE49-F238E27FC236}">
                <a16:creationId xmlns:a16="http://schemas.microsoft.com/office/drawing/2014/main" id="{91DD4D7F-9115-2015-321F-435A93EBDD20}"/>
              </a:ext>
            </a:extLst>
          </p:cNvPr>
          <p:cNvSpPr>
            <a:spLocks noGrp="1"/>
          </p:cNvSpPr>
          <p:nvPr>
            <p:ph idx="1"/>
          </p:nvPr>
        </p:nvSpPr>
        <p:spPr>
          <a:xfrm>
            <a:off x="1022920" y="1455950"/>
            <a:ext cx="4402520" cy="3212303"/>
          </a:xfrm>
        </p:spPr>
        <p:txBody>
          <a:bodyPr>
            <a:normAutofit fontScale="55000" lnSpcReduction="20000"/>
          </a:bodyPr>
          <a:lstStyle/>
          <a:p>
            <a:r>
              <a:rPr lang="en-US" dirty="0"/>
              <a:t>Published February 2024: Vaidis et al.: “</a:t>
            </a:r>
            <a:r>
              <a:rPr lang="en-US" dirty="0">
                <a:hlinkClick r:id="rId3"/>
              </a:rPr>
              <a:t>A </a:t>
            </a:r>
            <a:r>
              <a:rPr lang="en-US" dirty="0" err="1">
                <a:hlinkClick r:id="rId3"/>
              </a:rPr>
              <a:t>Multilab</a:t>
            </a:r>
            <a:r>
              <a:rPr lang="en-US" dirty="0">
                <a:hlinkClick r:id="rId3"/>
              </a:rPr>
              <a:t> Replication of the Induced-Compliance Paradigm of Cognitive Dissonance</a:t>
            </a:r>
            <a:r>
              <a:rPr lang="en-US" dirty="0"/>
              <a:t>” in “Advances in Methods and Practices in Psychological Science”</a:t>
            </a:r>
          </a:p>
          <a:p>
            <a:endParaRPr lang="en-US" dirty="0"/>
          </a:p>
          <a:p>
            <a:r>
              <a:rPr lang="en-US" dirty="0"/>
              <a:t>Four commentaries November 2024:</a:t>
            </a:r>
          </a:p>
          <a:p>
            <a:pPr lvl="1"/>
            <a:r>
              <a:rPr lang="en-US" dirty="0" err="1"/>
              <a:t>Lishner</a:t>
            </a:r>
            <a:r>
              <a:rPr lang="en-US" dirty="0"/>
              <a:t>: “</a:t>
            </a:r>
            <a:r>
              <a:rPr lang="en-US" dirty="0">
                <a:hlinkClick r:id="rId4"/>
              </a:rPr>
              <a:t>But Did They Really Perceive No (Low) Choice?</a:t>
            </a:r>
            <a:r>
              <a:rPr lang="en-US" dirty="0"/>
              <a:t>”</a:t>
            </a:r>
          </a:p>
          <a:p>
            <a:pPr lvl="1"/>
            <a:r>
              <a:rPr lang="en-US" dirty="0"/>
              <a:t>Cyrus-Lai, Tierney, &amp; Uhlmann: “</a:t>
            </a:r>
            <a:r>
              <a:rPr lang="en-US" dirty="0">
                <a:hlinkClick r:id="rId5"/>
              </a:rPr>
              <a:t>Noise Versus Signal: What Can One Conclude When a Classic Finding Fails to Replicate?</a:t>
            </a:r>
            <a:r>
              <a:rPr lang="en-US" dirty="0"/>
              <a:t>”</a:t>
            </a:r>
          </a:p>
          <a:p>
            <a:pPr lvl="1"/>
            <a:r>
              <a:rPr lang="en-US" dirty="0"/>
              <a:t>Harmon-Jones &amp; Harmon-Jones: “</a:t>
            </a:r>
            <a:r>
              <a:rPr lang="en-US" sz="2300" dirty="0">
                <a:hlinkClick r:id="rId6"/>
              </a:rPr>
              <a:t>Dissonance in the Induced-Compliance Paradigm</a:t>
            </a:r>
            <a:r>
              <a:rPr lang="en-US" dirty="0"/>
              <a:t>”</a:t>
            </a:r>
          </a:p>
          <a:p>
            <a:pPr lvl="1"/>
            <a:r>
              <a:rPr lang="en-US" dirty="0"/>
              <a:t>Sleegers et al.: “</a:t>
            </a:r>
            <a:r>
              <a:rPr lang="en-US" dirty="0">
                <a:hlinkClick r:id="rId7"/>
              </a:rPr>
              <a:t>When Replication Fails: What to Conclude and Not to Conclude?</a:t>
            </a:r>
            <a:r>
              <a:rPr lang="en-US" dirty="0"/>
              <a:t>”</a:t>
            </a:r>
          </a:p>
          <a:p>
            <a:pPr lvl="1"/>
            <a:endParaRPr lang="en-US" dirty="0"/>
          </a:p>
          <a:p>
            <a:endParaRPr lang="en-US" dirty="0"/>
          </a:p>
        </p:txBody>
      </p:sp>
      <p:sp>
        <p:nvSpPr>
          <p:cNvPr id="4" name="Footer Placeholder 3">
            <a:extLst>
              <a:ext uri="{FF2B5EF4-FFF2-40B4-BE49-F238E27FC236}">
                <a16:creationId xmlns:a16="http://schemas.microsoft.com/office/drawing/2014/main" id="{34A77F24-FEB7-B37B-C0A3-D8C284657A13}"/>
              </a:ext>
            </a:extLst>
          </p:cNvPr>
          <p:cNvSpPr>
            <a:spLocks noGrp="1"/>
          </p:cNvSpPr>
          <p:nvPr>
            <p:ph type="ftr" sz="quarter" idx="11"/>
          </p:nvPr>
        </p:nvSpPr>
        <p:spPr/>
        <p:txBody>
          <a:bodyPr/>
          <a:lstStyle/>
          <a:p>
            <a:r>
              <a:rPr lang="nb-NO"/>
              <a:t>University of Bergen</a:t>
            </a:r>
          </a:p>
        </p:txBody>
      </p:sp>
      <p:pic>
        <p:nvPicPr>
          <p:cNvPr id="6" name="Picture 5">
            <a:extLst>
              <a:ext uri="{FF2B5EF4-FFF2-40B4-BE49-F238E27FC236}">
                <a16:creationId xmlns:a16="http://schemas.microsoft.com/office/drawing/2014/main" id="{8AEDC309-02D8-316B-5809-57944ACC8EE3}"/>
              </a:ext>
            </a:extLst>
          </p:cNvPr>
          <p:cNvPicPr>
            <a:picLocks noChangeAspect="1"/>
          </p:cNvPicPr>
          <p:nvPr/>
        </p:nvPicPr>
        <p:blipFill>
          <a:blip r:embed="rId8"/>
          <a:stretch>
            <a:fillRect/>
          </a:stretch>
        </p:blipFill>
        <p:spPr>
          <a:xfrm rot="21227608">
            <a:off x="5751858" y="896438"/>
            <a:ext cx="1775885" cy="1293683"/>
          </a:xfrm>
          <a:prstGeom prst="rect">
            <a:avLst/>
          </a:prstGeom>
        </p:spPr>
      </p:pic>
      <p:pic>
        <p:nvPicPr>
          <p:cNvPr id="8" name="Picture 7">
            <a:extLst>
              <a:ext uri="{FF2B5EF4-FFF2-40B4-BE49-F238E27FC236}">
                <a16:creationId xmlns:a16="http://schemas.microsoft.com/office/drawing/2014/main" id="{8A01E2ED-3081-0982-3C4D-F301D58816EA}"/>
              </a:ext>
            </a:extLst>
          </p:cNvPr>
          <p:cNvPicPr>
            <a:picLocks noChangeAspect="1"/>
          </p:cNvPicPr>
          <p:nvPr/>
        </p:nvPicPr>
        <p:blipFill>
          <a:blip r:embed="rId9"/>
          <a:stretch>
            <a:fillRect/>
          </a:stretch>
        </p:blipFill>
        <p:spPr>
          <a:xfrm rot="187666">
            <a:off x="6197801" y="1859463"/>
            <a:ext cx="1942576" cy="1226820"/>
          </a:xfrm>
          <a:prstGeom prst="rect">
            <a:avLst/>
          </a:prstGeom>
        </p:spPr>
      </p:pic>
      <p:pic>
        <p:nvPicPr>
          <p:cNvPr id="10" name="Picture 9">
            <a:extLst>
              <a:ext uri="{FF2B5EF4-FFF2-40B4-BE49-F238E27FC236}">
                <a16:creationId xmlns:a16="http://schemas.microsoft.com/office/drawing/2014/main" id="{B2B385FA-59C4-0B1C-F13A-54CEA6F2A41C}"/>
              </a:ext>
            </a:extLst>
          </p:cNvPr>
          <p:cNvPicPr>
            <a:picLocks noChangeAspect="1"/>
          </p:cNvPicPr>
          <p:nvPr/>
        </p:nvPicPr>
        <p:blipFill>
          <a:blip r:embed="rId10"/>
          <a:stretch>
            <a:fillRect/>
          </a:stretch>
        </p:blipFill>
        <p:spPr>
          <a:xfrm rot="21329182">
            <a:off x="5733947" y="2390620"/>
            <a:ext cx="2033915" cy="1269957"/>
          </a:xfrm>
          <a:prstGeom prst="rect">
            <a:avLst/>
          </a:prstGeom>
        </p:spPr>
      </p:pic>
      <p:pic>
        <p:nvPicPr>
          <p:cNvPr id="12" name="Picture 11">
            <a:extLst>
              <a:ext uri="{FF2B5EF4-FFF2-40B4-BE49-F238E27FC236}">
                <a16:creationId xmlns:a16="http://schemas.microsoft.com/office/drawing/2014/main" id="{E6F4FFBA-1DAF-5BA1-E9E7-4B5F7A8C1970}"/>
              </a:ext>
            </a:extLst>
          </p:cNvPr>
          <p:cNvPicPr>
            <a:picLocks noChangeAspect="1"/>
          </p:cNvPicPr>
          <p:nvPr/>
        </p:nvPicPr>
        <p:blipFill>
          <a:blip r:embed="rId11"/>
          <a:stretch>
            <a:fillRect/>
          </a:stretch>
        </p:blipFill>
        <p:spPr>
          <a:xfrm rot="323465">
            <a:off x="6111184" y="2935774"/>
            <a:ext cx="2115809" cy="1224864"/>
          </a:xfrm>
          <a:prstGeom prst="rect">
            <a:avLst/>
          </a:prstGeom>
        </p:spPr>
      </p:pic>
      <p:pic>
        <p:nvPicPr>
          <p:cNvPr id="14" name="Picture 13">
            <a:extLst>
              <a:ext uri="{FF2B5EF4-FFF2-40B4-BE49-F238E27FC236}">
                <a16:creationId xmlns:a16="http://schemas.microsoft.com/office/drawing/2014/main" id="{9EEDA5EB-D1F9-BD06-EAAB-B42480988BD4}"/>
              </a:ext>
            </a:extLst>
          </p:cNvPr>
          <p:cNvPicPr>
            <a:picLocks noChangeAspect="1"/>
          </p:cNvPicPr>
          <p:nvPr/>
        </p:nvPicPr>
        <p:blipFill>
          <a:blip r:embed="rId12"/>
          <a:stretch>
            <a:fillRect/>
          </a:stretch>
        </p:blipFill>
        <p:spPr>
          <a:xfrm rot="21339363">
            <a:off x="5737573" y="3578946"/>
            <a:ext cx="2254602" cy="1361269"/>
          </a:xfrm>
          <a:prstGeom prst="rect">
            <a:avLst/>
          </a:prstGeom>
        </p:spPr>
      </p:pic>
    </p:spTree>
    <p:extLst>
      <p:ext uri="{BB962C8B-B14F-4D97-AF65-F5344CB8AC3E}">
        <p14:creationId xmlns:p14="http://schemas.microsoft.com/office/powerpoint/2010/main" val="357634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8D6D5-8DEF-64D3-DBF3-D6E7871FE192}"/>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AF0C580B-6CEF-0F46-FE18-017EC51F9631}"/>
              </a:ext>
            </a:extLst>
          </p:cNvPr>
          <p:cNvGrpSpPr/>
          <p:nvPr/>
        </p:nvGrpSpPr>
        <p:grpSpPr>
          <a:xfrm rot="335148">
            <a:off x="6317024" y="3692978"/>
            <a:ext cx="2657854" cy="1292580"/>
            <a:chOff x="6081701" y="2436203"/>
            <a:chExt cx="2657854" cy="1292580"/>
          </a:xfrm>
        </p:grpSpPr>
        <p:pic>
          <p:nvPicPr>
            <p:cNvPr id="6" name="Picture 5">
              <a:extLst>
                <a:ext uri="{FF2B5EF4-FFF2-40B4-BE49-F238E27FC236}">
                  <a16:creationId xmlns:a16="http://schemas.microsoft.com/office/drawing/2014/main" id="{BF662F94-33EB-8F7F-0980-97C64A4D21AD}"/>
                </a:ext>
              </a:extLst>
            </p:cNvPr>
            <p:cNvPicPr>
              <a:picLocks noChangeAspect="1"/>
            </p:cNvPicPr>
            <p:nvPr/>
          </p:nvPicPr>
          <p:blipFill>
            <a:blip r:embed="rId3"/>
            <a:stretch>
              <a:fillRect/>
            </a:stretch>
          </p:blipFill>
          <p:spPr>
            <a:xfrm>
              <a:off x="6141181" y="2436203"/>
              <a:ext cx="2538895" cy="1117114"/>
            </a:xfrm>
            <a:prstGeom prst="rect">
              <a:avLst/>
            </a:prstGeom>
          </p:spPr>
        </p:pic>
        <p:sp>
          <p:nvSpPr>
            <p:cNvPr id="8" name="TextBox 7">
              <a:extLst>
                <a:ext uri="{FF2B5EF4-FFF2-40B4-BE49-F238E27FC236}">
                  <a16:creationId xmlns:a16="http://schemas.microsoft.com/office/drawing/2014/main" id="{7852BF4E-7114-2704-8489-7FB19F073D31}"/>
                </a:ext>
              </a:extLst>
            </p:cNvPr>
            <p:cNvSpPr txBox="1"/>
            <p:nvPr/>
          </p:nvSpPr>
          <p:spPr>
            <a:xfrm>
              <a:off x="6081701" y="3497951"/>
              <a:ext cx="2657854" cy="230832"/>
            </a:xfrm>
            <a:prstGeom prst="rect">
              <a:avLst/>
            </a:prstGeom>
            <a:noFill/>
          </p:spPr>
          <p:txBody>
            <a:bodyPr wrap="square">
              <a:spAutoFit/>
            </a:bodyPr>
            <a:lstStyle/>
            <a:p>
              <a:pPr algn="ctr"/>
              <a:r>
                <a:rPr lang="it-IT" sz="900" dirty="0">
                  <a:hlinkClick r:id="rId4"/>
                </a:rPr>
                <a:t>Hofstede, G. (2011). Dimensionalizing cultures</a:t>
              </a:r>
              <a:endParaRPr lang="nb-NO" sz="900" dirty="0"/>
            </a:p>
          </p:txBody>
        </p:sp>
      </p:grpSp>
      <p:sp>
        <p:nvSpPr>
          <p:cNvPr id="2" name="Title 1">
            <a:extLst>
              <a:ext uri="{FF2B5EF4-FFF2-40B4-BE49-F238E27FC236}">
                <a16:creationId xmlns:a16="http://schemas.microsoft.com/office/drawing/2014/main" id="{0BAF8F86-7B88-AD05-1A6E-75CFA074D2D8}"/>
              </a:ext>
            </a:extLst>
          </p:cNvPr>
          <p:cNvSpPr>
            <a:spLocks noGrp="1"/>
          </p:cNvSpPr>
          <p:nvPr>
            <p:ph type="title"/>
          </p:nvPr>
        </p:nvSpPr>
        <p:spPr/>
        <p:txBody>
          <a:bodyPr/>
          <a:lstStyle/>
          <a:p>
            <a:r>
              <a:rPr lang="en-US" dirty="0"/>
              <a:t>Further work: Variability in CD</a:t>
            </a:r>
            <a:endParaRPr lang="nb-NO" dirty="0"/>
          </a:p>
        </p:txBody>
      </p:sp>
      <p:sp>
        <p:nvSpPr>
          <p:cNvPr id="3" name="Content Placeholder 2">
            <a:extLst>
              <a:ext uri="{FF2B5EF4-FFF2-40B4-BE49-F238E27FC236}">
                <a16:creationId xmlns:a16="http://schemas.microsoft.com/office/drawing/2014/main" id="{12A4963E-A991-EB88-C23B-2D0C5ABE027D}"/>
              </a:ext>
            </a:extLst>
          </p:cNvPr>
          <p:cNvSpPr>
            <a:spLocks noGrp="1"/>
          </p:cNvSpPr>
          <p:nvPr>
            <p:ph idx="1"/>
          </p:nvPr>
        </p:nvSpPr>
        <p:spPr>
          <a:xfrm>
            <a:off x="1022919" y="1455950"/>
            <a:ext cx="5552693" cy="3382750"/>
          </a:xfrm>
        </p:spPr>
        <p:txBody>
          <a:bodyPr vert="horz" lIns="0" tIns="0" rIns="0" bIns="0" rtlCol="0">
            <a:normAutofit fontScale="55000" lnSpcReduction="20000"/>
          </a:bodyPr>
          <a:lstStyle/>
          <a:p>
            <a:r>
              <a:rPr lang="en-GB" dirty="0"/>
              <a:t>Why did our RRR show the predicted pattern?</a:t>
            </a:r>
          </a:p>
          <a:p>
            <a:pPr lvl="1"/>
            <a:r>
              <a:rPr lang="en-GB" dirty="0"/>
              <a:t>Freedom of choice influence not supported</a:t>
            </a:r>
          </a:p>
          <a:p>
            <a:pPr lvl="1"/>
            <a:r>
              <a:rPr lang="en-GB" dirty="0"/>
              <a:t>People may vary on their “baseline” ways of thinking about choice, freedom, responsibility</a:t>
            </a:r>
          </a:p>
          <a:p>
            <a:pPr lvl="1"/>
            <a:r>
              <a:rPr lang="en-GB" dirty="0"/>
              <a:t>Intra-cultural and inter-cultural variation</a:t>
            </a:r>
          </a:p>
          <a:p>
            <a:pPr lvl="1"/>
            <a:r>
              <a:rPr lang="en-GB" dirty="0">
                <a:solidFill>
                  <a:schemeClr val="accent3"/>
                </a:solidFill>
              </a:rPr>
              <a:t>Large dataset with similar set-up allows us to explore this</a:t>
            </a:r>
          </a:p>
          <a:p>
            <a:endParaRPr lang="en-GB" dirty="0"/>
          </a:p>
          <a:p>
            <a:r>
              <a:rPr lang="en-GB" dirty="0"/>
              <a:t>Individual variation in </a:t>
            </a:r>
            <a:r>
              <a:rPr lang="en-GB" dirty="0">
                <a:hlinkClick r:id="rId5"/>
              </a:rPr>
              <a:t>self-construal</a:t>
            </a:r>
            <a:endParaRPr lang="en-GB" dirty="0"/>
          </a:p>
          <a:p>
            <a:pPr lvl="1"/>
            <a:r>
              <a:rPr lang="en-GB" dirty="0"/>
              <a:t>People define themselves in terms of stable, internal attributes</a:t>
            </a:r>
          </a:p>
          <a:p>
            <a:pPr lvl="1"/>
            <a:r>
              <a:rPr lang="en-GB" dirty="0"/>
              <a:t>Vs.: People define themselves in terms of relationships to others</a:t>
            </a:r>
          </a:p>
          <a:p>
            <a:pPr lvl="1"/>
            <a:endParaRPr lang="en-GB" dirty="0"/>
          </a:p>
          <a:p>
            <a:r>
              <a:rPr lang="en-GB" dirty="0"/>
              <a:t>Cultural differences in </a:t>
            </a:r>
            <a:r>
              <a:rPr lang="en-GB" dirty="0">
                <a:hlinkClick r:id="rId6"/>
              </a:rPr>
              <a:t>individualism</a:t>
            </a:r>
            <a:endParaRPr lang="en-GB" dirty="0"/>
          </a:p>
          <a:p>
            <a:pPr lvl="1"/>
            <a:r>
              <a:rPr lang="en-GB" dirty="0"/>
              <a:t>18 countries</a:t>
            </a:r>
          </a:p>
          <a:p>
            <a:pPr lvl="1"/>
            <a:r>
              <a:rPr lang="en-GB" dirty="0"/>
              <a:t>Cultures see behaviour as resulting from individual decisions</a:t>
            </a:r>
          </a:p>
          <a:p>
            <a:pPr lvl="1"/>
            <a:r>
              <a:rPr lang="en-GB" dirty="0"/>
              <a:t>Vs.: Cultures see behaviour as resulting from group pressures</a:t>
            </a:r>
          </a:p>
        </p:txBody>
      </p:sp>
      <p:sp>
        <p:nvSpPr>
          <p:cNvPr id="4" name="Footer Placeholder 3">
            <a:extLst>
              <a:ext uri="{FF2B5EF4-FFF2-40B4-BE49-F238E27FC236}">
                <a16:creationId xmlns:a16="http://schemas.microsoft.com/office/drawing/2014/main" id="{B7154CEB-D21B-3F62-B7DE-E9B58571A5C8}"/>
              </a:ext>
            </a:extLst>
          </p:cNvPr>
          <p:cNvSpPr>
            <a:spLocks noGrp="1"/>
          </p:cNvSpPr>
          <p:nvPr>
            <p:ph type="ftr" sz="quarter" idx="11"/>
          </p:nvPr>
        </p:nvSpPr>
        <p:spPr/>
        <p:txBody>
          <a:bodyPr/>
          <a:lstStyle/>
          <a:p>
            <a:r>
              <a:rPr lang="nb-NO"/>
              <a:t>University of Bergen</a:t>
            </a:r>
          </a:p>
        </p:txBody>
      </p:sp>
      <p:pic>
        <p:nvPicPr>
          <p:cNvPr id="7" name="Graphic 6" descr="Earth globe: Africa and Europe with solid fill">
            <a:extLst>
              <a:ext uri="{FF2B5EF4-FFF2-40B4-BE49-F238E27FC236}">
                <a16:creationId xmlns:a16="http://schemas.microsoft.com/office/drawing/2014/main" id="{697FC80E-31A7-08CF-85DC-A29F54C3C1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75612" y="1173385"/>
            <a:ext cx="2352517" cy="2352517"/>
          </a:xfrm>
          <a:prstGeom prst="rect">
            <a:avLst/>
          </a:prstGeom>
        </p:spPr>
      </p:pic>
    </p:spTree>
    <p:extLst>
      <p:ext uri="{BB962C8B-B14F-4D97-AF65-F5344CB8AC3E}">
        <p14:creationId xmlns:p14="http://schemas.microsoft.com/office/powerpoint/2010/main" val="8412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2A5AF6-0019-93F2-E4DE-3C43EAE2C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2D02C-8464-90AB-3C1B-BFD4E216165F}"/>
              </a:ext>
            </a:extLst>
          </p:cNvPr>
          <p:cNvSpPr>
            <a:spLocks noGrp="1"/>
          </p:cNvSpPr>
          <p:nvPr>
            <p:ph type="title"/>
          </p:nvPr>
        </p:nvSpPr>
        <p:spPr/>
        <p:txBody>
          <a:bodyPr/>
          <a:lstStyle/>
          <a:p>
            <a:r>
              <a:rPr lang="en-US" dirty="0"/>
              <a:t>Cross-cultural CD</a:t>
            </a:r>
            <a:endParaRPr lang="nb-NO" dirty="0"/>
          </a:p>
        </p:txBody>
      </p:sp>
      <p:sp>
        <p:nvSpPr>
          <p:cNvPr id="3" name="Content Placeholder 2">
            <a:extLst>
              <a:ext uri="{FF2B5EF4-FFF2-40B4-BE49-F238E27FC236}">
                <a16:creationId xmlns:a16="http://schemas.microsoft.com/office/drawing/2014/main" id="{F35DA75F-604F-BACD-D2A7-E9B831DDD46B}"/>
              </a:ext>
            </a:extLst>
          </p:cNvPr>
          <p:cNvSpPr>
            <a:spLocks noGrp="1"/>
          </p:cNvSpPr>
          <p:nvPr>
            <p:ph idx="1"/>
          </p:nvPr>
        </p:nvSpPr>
        <p:spPr>
          <a:xfrm>
            <a:off x="1022920" y="1455950"/>
            <a:ext cx="7149480" cy="3420850"/>
          </a:xfrm>
        </p:spPr>
        <p:txBody>
          <a:bodyPr>
            <a:normAutofit/>
          </a:bodyPr>
          <a:lstStyle/>
          <a:p>
            <a:r>
              <a:rPr lang="en-US" dirty="0"/>
              <a:t>Cross-cultural comparisons</a:t>
            </a:r>
          </a:p>
          <a:p>
            <a:pPr lvl="1"/>
            <a:r>
              <a:rPr lang="en-US" dirty="0"/>
              <a:t>Tend to compare two countries assumed to be high/low</a:t>
            </a:r>
          </a:p>
          <a:p>
            <a:pPr lvl="1"/>
            <a:r>
              <a:rPr lang="en-US" dirty="0"/>
              <a:t>Tend to not measure cultural effects individually</a:t>
            </a:r>
          </a:p>
          <a:p>
            <a:r>
              <a:rPr lang="en-US" dirty="0"/>
              <a:t>Only 1/43 studies sufficiently powered</a:t>
            </a:r>
          </a:p>
          <a:p>
            <a:pPr lvl="1"/>
            <a:endParaRPr lang="en-US" dirty="0"/>
          </a:p>
          <a:p>
            <a:pPr lvl="1"/>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6FA78D14-AFCB-BBE9-BE26-91B6A6D16D3B}"/>
              </a:ext>
            </a:extLst>
          </p:cNvPr>
          <p:cNvSpPr>
            <a:spLocks noGrp="1"/>
          </p:cNvSpPr>
          <p:nvPr>
            <p:ph type="ftr" sz="quarter" idx="11"/>
          </p:nvPr>
        </p:nvSpPr>
        <p:spPr/>
        <p:txBody>
          <a:bodyPr/>
          <a:lstStyle/>
          <a:p>
            <a:r>
              <a:rPr lang="nb-NO"/>
              <a:t>University of Bergen</a:t>
            </a:r>
          </a:p>
        </p:txBody>
      </p:sp>
    </p:spTree>
    <p:extLst>
      <p:ext uri="{BB962C8B-B14F-4D97-AF65-F5344CB8AC3E}">
        <p14:creationId xmlns:p14="http://schemas.microsoft.com/office/powerpoint/2010/main" val="109588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5620A-E3CF-3C19-C011-49CEE4D20970}"/>
            </a:ext>
          </a:extLst>
        </p:cNvPr>
        <p:cNvGrpSpPr/>
        <p:nvPr/>
      </p:nvGrpSpPr>
      <p:grpSpPr>
        <a:xfrm>
          <a:off x="0" y="0"/>
          <a:ext cx="0" cy="0"/>
          <a:chOff x="0" y="0"/>
          <a:chExt cx="0" cy="0"/>
        </a:xfrm>
      </p:grpSpPr>
      <p:graphicFrame>
        <p:nvGraphicFramePr>
          <p:cNvPr id="5" name="Plassholder for innhold 4">
            <a:extLst>
              <a:ext uri="{FF2B5EF4-FFF2-40B4-BE49-F238E27FC236}">
                <a16:creationId xmlns:a16="http://schemas.microsoft.com/office/drawing/2014/main" id="{0CF8AEC4-D63B-D286-77C7-CF000888C070}"/>
              </a:ext>
            </a:extLst>
          </p:cNvPr>
          <p:cNvGraphicFramePr>
            <a:graphicFrameLocks noGrp="1"/>
          </p:cNvGraphicFramePr>
          <p:nvPr>
            <p:ph idx="1"/>
            <p:extLst>
              <p:ext uri="{D42A27DB-BD31-4B8C-83A1-F6EECF244321}">
                <p14:modId xmlns:p14="http://schemas.microsoft.com/office/powerpoint/2010/main" val="1023692704"/>
              </p:ext>
            </p:extLst>
          </p:nvPr>
        </p:nvGraphicFramePr>
        <p:xfrm>
          <a:off x="1022350" y="391886"/>
          <a:ext cx="7150100" cy="4588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ktangel 5">
            <a:extLst>
              <a:ext uri="{FF2B5EF4-FFF2-40B4-BE49-F238E27FC236}">
                <a16:creationId xmlns:a16="http://schemas.microsoft.com/office/drawing/2014/main" id="{F1B23B66-6E0E-7272-5717-D3D9AC6A130C}"/>
              </a:ext>
            </a:extLst>
          </p:cNvPr>
          <p:cNvSpPr/>
          <p:nvPr/>
        </p:nvSpPr>
        <p:spPr>
          <a:xfrm>
            <a:off x="5310307" y="346171"/>
            <a:ext cx="1240972" cy="432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Weak theory building</a:t>
            </a:r>
          </a:p>
        </p:txBody>
      </p:sp>
      <p:sp>
        <p:nvSpPr>
          <p:cNvPr id="8" name="Rektangel 7">
            <a:extLst>
              <a:ext uri="{FF2B5EF4-FFF2-40B4-BE49-F238E27FC236}">
                <a16:creationId xmlns:a16="http://schemas.microsoft.com/office/drawing/2014/main" id="{DA752FF3-90EC-24EE-2BF6-8892906A5DCE}"/>
              </a:ext>
            </a:extLst>
          </p:cNvPr>
          <p:cNvSpPr/>
          <p:nvPr/>
        </p:nvSpPr>
        <p:spPr>
          <a:xfrm>
            <a:off x="6814457" y="3260271"/>
            <a:ext cx="1240972" cy="432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Poor measures, manipulations</a:t>
            </a:r>
          </a:p>
        </p:txBody>
      </p:sp>
      <p:sp>
        <p:nvSpPr>
          <p:cNvPr id="9" name="Rektangel 8">
            <a:extLst>
              <a:ext uri="{FF2B5EF4-FFF2-40B4-BE49-F238E27FC236}">
                <a16:creationId xmlns:a16="http://schemas.microsoft.com/office/drawing/2014/main" id="{EBE54AC0-A5E8-ECCD-B4EC-7E4B9C324428}"/>
              </a:ext>
            </a:extLst>
          </p:cNvPr>
          <p:cNvSpPr/>
          <p:nvPr/>
        </p:nvSpPr>
        <p:spPr>
          <a:xfrm>
            <a:off x="2387705" y="4318907"/>
            <a:ext cx="1240972" cy="432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p-hacking</a:t>
            </a:r>
          </a:p>
        </p:txBody>
      </p:sp>
      <p:grpSp>
        <p:nvGrpSpPr>
          <p:cNvPr id="29" name="Group 28">
            <a:extLst>
              <a:ext uri="{FF2B5EF4-FFF2-40B4-BE49-F238E27FC236}">
                <a16:creationId xmlns:a16="http://schemas.microsoft.com/office/drawing/2014/main" id="{2F286AC1-E6FD-46FC-C3DF-4635AFD0554B}"/>
              </a:ext>
            </a:extLst>
          </p:cNvPr>
          <p:cNvGrpSpPr/>
          <p:nvPr/>
        </p:nvGrpSpPr>
        <p:grpSpPr>
          <a:xfrm>
            <a:off x="6653797" y="1745513"/>
            <a:ext cx="1718672" cy="940537"/>
            <a:chOff x="6575607" y="1540329"/>
            <a:chExt cx="1718672" cy="940537"/>
          </a:xfrm>
        </p:grpSpPr>
        <p:sp>
          <p:nvSpPr>
            <p:cNvPr id="7" name="Rektangel 6">
              <a:extLst>
                <a:ext uri="{FF2B5EF4-FFF2-40B4-BE49-F238E27FC236}">
                  <a16:creationId xmlns:a16="http://schemas.microsoft.com/office/drawing/2014/main" id="{FEF3D4D7-7905-C156-F7F3-8E326659A149}"/>
                </a:ext>
              </a:extLst>
            </p:cNvPr>
            <p:cNvSpPr/>
            <p:nvPr/>
          </p:nvSpPr>
          <p:spPr>
            <a:xfrm>
              <a:off x="6814457" y="1540329"/>
              <a:ext cx="1240972" cy="432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Small samples</a:t>
              </a:r>
            </a:p>
          </p:txBody>
        </p:sp>
        <p:sp>
          <p:nvSpPr>
            <p:cNvPr id="14" name="TextBox 13">
              <a:extLst>
                <a:ext uri="{FF2B5EF4-FFF2-40B4-BE49-F238E27FC236}">
                  <a16:creationId xmlns:a16="http://schemas.microsoft.com/office/drawing/2014/main" id="{0CF13E6F-0118-0069-F3A6-4A8A1EDFA5FD}"/>
                </a:ext>
              </a:extLst>
            </p:cNvPr>
            <p:cNvSpPr txBox="1"/>
            <p:nvPr/>
          </p:nvSpPr>
          <p:spPr>
            <a:xfrm>
              <a:off x="6575607" y="1973035"/>
              <a:ext cx="1718672" cy="507831"/>
            </a:xfrm>
            <a:prstGeom prst="rect">
              <a:avLst/>
            </a:prstGeom>
            <a:noFill/>
          </p:spPr>
          <p:txBody>
            <a:bodyPr wrap="square">
              <a:spAutoFit/>
            </a:bodyPr>
            <a:lstStyle/>
            <a:p>
              <a:pPr algn="ctr"/>
              <a:r>
                <a:rPr lang="en-US" sz="900">
                  <a:solidFill>
                    <a:schemeClr val="accent1"/>
                  </a:solidFill>
                </a:rPr>
                <a:t>Typical studies have 50% chance to discover an effect of typical strength (</a:t>
              </a:r>
              <a:r>
                <a:rPr lang="en-US" sz="900" i="1">
                  <a:solidFill>
                    <a:schemeClr val="accent1"/>
                  </a:solidFill>
                </a:rPr>
                <a:t>d</a:t>
              </a:r>
              <a:r>
                <a:rPr lang="en-US" sz="900">
                  <a:solidFill>
                    <a:schemeClr val="accent1"/>
                  </a:solidFill>
                </a:rPr>
                <a:t> = 0.5)</a:t>
              </a:r>
            </a:p>
          </p:txBody>
        </p:sp>
      </p:grpSp>
      <p:grpSp>
        <p:nvGrpSpPr>
          <p:cNvPr id="28" name="Group 27">
            <a:extLst>
              <a:ext uri="{FF2B5EF4-FFF2-40B4-BE49-F238E27FC236}">
                <a16:creationId xmlns:a16="http://schemas.microsoft.com/office/drawing/2014/main" id="{BAC1E801-8F53-6718-6836-7545030A44B5}"/>
              </a:ext>
            </a:extLst>
          </p:cNvPr>
          <p:cNvGrpSpPr/>
          <p:nvPr/>
        </p:nvGrpSpPr>
        <p:grpSpPr>
          <a:xfrm>
            <a:off x="859344" y="2152941"/>
            <a:ext cx="1718672" cy="798008"/>
            <a:chOff x="864283" y="1609725"/>
            <a:chExt cx="1718672" cy="798008"/>
          </a:xfrm>
        </p:grpSpPr>
        <p:sp>
          <p:nvSpPr>
            <p:cNvPr id="11" name="Rektangel 10">
              <a:extLst>
                <a:ext uri="{FF2B5EF4-FFF2-40B4-BE49-F238E27FC236}">
                  <a16:creationId xmlns:a16="http://schemas.microsoft.com/office/drawing/2014/main" id="{A7D5DA89-524B-41CA-9D52-26EBEA91F99A}"/>
                </a:ext>
              </a:extLst>
            </p:cNvPr>
            <p:cNvSpPr/>
            <p:nvPr/>
          </p:nvSpPr>
          <p:spPr>
            <a:xfrm>
              <a:off x="1088571" y="1609725"/>
              <a:ext cx="1240972" cy="432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Publication bias</a:t>
              </a:r>
            </a:p>
          </p:txBody>
        </p:sp>
        <p:sp>
          <p:nvSpPr>
            <p:cNvPr id="15" name="TextBox 14">
              <a:extLst>
                <a:ext uri="{FF2B5EF4-FFF2-40B4-BE49-F238E27FC236}">
                  <a16:creationId xmlns:a16="http://schemas.microsoft.com/office/drawing/2014/main" id="{D9CDC13F-2E9D-0A79-B804-74724B997C08}"/>
                </a:ext>
              </a:extLst>
            </p:cNvPr>
            <p:cNvSpPr txBox="1"/>
            <p:nvPr/>
          </p:nvSpPr>
          <p:spPr>
            <a:xfrm>
              <a:off x="864283" y="2038401"/>
              <a:ext cx="1718672" cy="369332"/>
            </a:xfrm>
            <a:prstGeom prst="rect">
              <a:avLst/>
            </a:prstGeom>
            <a:noFill/>
          </p:spPr>
          <p:txBody>
            <a:bodyPr wrap="square">
              <a:spAutoFit/>
            </a:bodyPr>
            <a:lstStyle/>
            <a:p>
              <a:pPr algn="ctr"/>
              <a:r>
                <a:rPr lang="en-US" sz="900">
                  <a:solidFill>
                    <a:schemeClr val="accent1"/>
                  </a:solidFill>
                </a:rPr>
                <a:t>92% of studies are «positive» (Fanelli, 2010)</a:t>
              </a:r>
            </a:p>
          </p:txBody>
        </p:sp>
      </p:grpSp>
      <p:grpSp>
        <p:nvGrpSpPr>
          <p:cNvPr id="27" name="Group 26">
            <a:extLst>
              <a:ext uri="{FF2B5EF4-FFF2-40B4-BE49-F238E27FC236}">
                <a16:creationId xmlns:a16="http://schemas.microsoft.com/office/drawing/2014/main" id="{0B199CCC-CCF0-478F-8A33-F197124F618D}"/>
              </a:ext>
            </a:extLst>
          </p:cNvPr>
          <p:cNvGrpSpPr/>
          <p:nvPr/>
        </p:nvGrpSpPr>
        <p:grpSpPr>
          <a:xfrm>
            <a:off x="939792" y="778878"/>
            <a:ext cx="1528652" cy="810397"/>
            <a:chOff x="2293200" y="230549"/>
            <a:chExt cx="1528652" cy="810397"/>
          </a:xfrm>
        </p:grpSpPr>
        <p:sp>
          <p:nvSpPr>
            <p:cNvPr id="3" name="Rektangel 7">
              <a:extLst>
                <a:ext uri="{FF2B5EF4-FFF2-40B4-BE49-F238E27FC236}">
                  <a16:creationId xmlns:a16="http://schemas.microsoft.com/office/drawing/2014/main" id="{32BB584C-8090-595C-4E8D-7EF428137E86}"/>
                </a:ext>
              </a:extLst>
            </p:cNvPr>
            <p:cNvSpPr/>
            <p:nvPr/>
          </p:nvSpPr>
          <p:spPr>
            <a:xfrm>
              <a:off x="2437039" y="608239"/>
              <a:ext cx="1267833" cy="432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Data and materials not shared</a:t>
              </a:r>
            </a:p>
          </p:txBody>
        </p:sp>
        <p:sp>
          <p:nvSpPr>
            <p:cNvPr id="17" name="TextBox 16">
              <a:extLst>
                <a:ext uri="{FF2B5EF4-FFF2-40B4-BE49-F238E27FC236}">
                  <a16:creationId xmlns:a16="http://schemas.microsoft.com/office/drawing/2014/main" id="{8AEBE393-E8E8-B9E2-D7AE-FAEDE27A29F0}"/>
                </a:ext>
              </a:extLst>
            </p:cNvPr>
            <p:cNvSpPr txBox="1"/>
            <p:nvPr/>
          </p:nvSpPr>
          <p:spPr>
            <a:xfrm>
              <a:off x="2293200" y="230549"/>
              <a:ext cx="1528652" cy="369332"/>
            </a:xfrm>
            <a:prstGeom prst="rect">
              <a:avLst/>
            </a:prstGeom>
            <a:noFill/>
          </p:spPr>
          <p:txBody>
            <a:bodyPr wrap="square">
              <a:spAutoFit/>
            </a:bodyPr>
            <a:lstStyle/>
            <a:p>
              <a:pPr algn="ctr"/>
              <a:r>
                <a:rPr lang="en-US" sz="900">
                  <a:solidFill>
                    <a:schemeClr val="accent1"/>
                  </a:solidFill>
                </a:rPr>
                <a:t>70% declined sharing data (</a:t>
              </a:r>
              <a:r>
                <a:rPr lang="en-US" sz="900" err="1">
                  <a:solidFill>
                    <a:schemeClr val="accent1"/>
                  </a:solidFill>
                </a:rPr>
                <a:t>Wicherts</a:t>
              </a:r>
              <a:r>
                <a:rPr lang="en-US" sz="900">
                  <a:solidFill>
                    <a:schemeClr val="accent1"/>
                  </a:solidFill>
                </a:rPr>
                <a:t> et al, 2006)</a:t>
              </a:r>
            </a:p>
          </p:txBody>
        </p:sp>
      </p:grpSp>
      <p:grpSp>
        <p:nvGrpSpPr>
          <p:cNvPr id="26" name="Group 25">
            <a:extLst>
              <a:ext uri="{FF2B5EF4-FFF2-40B4-BE49-F238E27FC236}">
                <a16:creationId xmlns:a16="http://schemas.microsoft.com/office/drawing/2014/main" id="{21597FD9-10F9-C530-DC7A-BD5385E0B2C7}"/>
              </a:ext>
            </a:extLst>
          </p:cNvPr>
          <p:cNvGrpSpPr/>
          <p:nvPr/>
        </p:nvGrpSpPr>
        <p:grpSpPr>
          <a:xfrm>
            <a:off x="3821190" y="1569192"/>
            <a:ext cx="881843" cy="1776513"/>
            <a:chOff x="3821190" y="1569192"/>
            <a:chExt cx="881843" cy="1776513"/>
          </a:xfrm>
        </p:grpSpPr>
        <p:sp>
          <p:nvSpPr>
            <p:cNvPr id="12" name="Pil: venstre og høyre 11">
              <a:extLst>
                <a:ext uri="{FF2B5EF4-FFF2-40B4-BE49-F238E27FC236}">
                  <a16:creationId xmlns:a16="http://schemas.microsoft.com/office/drawing/2014/main" id="{6E54C2CC-5322-1FDD-536D-367D127E0E6E}"/>
                </a:ext>
              </a:extLst>
            </p:cNvPr>
            <p:cNvSpPr/>
            <p:nvPr/>
          </p:nvSpPr>
          <p:spPr>
            <a:xfrm rot="18067528">
              <a:off x="3303212" y="2115300"/>
              <a:ext cx="1569356" cy="5334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HARK-</a:t>
              </a:r>
              <a:r>
                <a:rPr lang="en-US" sz="1000" err="1"/>
                <a:t>ing</a:t>
              </a:r>
              <a:endParaRPr lang="en-US" sz="1000"/>
            </a:p>
          </p:txBody>
        </p:sp>
        <p:sp>
          <p:nvSpPr>
            <p:cNvPr id="19" name="TextBox 18">
              <a:extLst>
                <a:ext uri="{FF2B5EF4-FFF2-40B4-BE49-F238E27FC236}">
                  <a16:creationId xmlns:a16="http://schemas.microsoft.com/office/drawing/2014/main" id="{34D57241-5D78-B7CC-B9E0-61245DDEB860}"/>
                </a:ext>
              </a:extLst>
            </p:cNvPr>
            <p:cNvSpPr txBox="1"/>
            <p:nvPr/>
          </p:nvSpPr>
          <p:spPr>
            <a:xfrm rot="17997075">
              <a:off x="3630110" y="2272783"/>
              <a:ext cx="1776513" cy="369332"/>
            </a:xfrm>
            <a:prstGeom prst="rect">
              <a:avLst/>
            </a:prstGeom>
            <a:noFill/>
          </p:spPr>
          <p:txBody>
            <a:bodyPr wrap="square">
              <a:spAutoFit/>
            </a:bodyPr>
            <a:lstStyle/>
            <a:p>
              <a:pPr algn="ctr"/>
              <a:r>
                <a:rPr lang="en-US" sz="900">
                  <a:solidFill>
                    <a:schemeClr val="accent1"/>
                  </a:solidFill>
                </a:rPr>
                <a:t>50-90% changed hypotheses (John et al. 2012: Kerr, 1998)</a:t>
              </a:r>
            </a:p>
          </p:txBody>
        </p:sp>
      </p:grpSp>
      <p:grpSp>
        <p:nvGrpSpPr>
          <p:cNvPr id="25" name="Group 24">
            <a:extLst>
              <a:ext uri="{FF2B5EF4-FFF2-40B4-BE49-F238E27FC236}">
                <a16:creationId xmlns:a16="http://schemas.microsoft.com/office/drawing/2014/main" id="{ED851C37-D2B7-D93B-F1BC-E4F8551309D2}"/>
              </a:ext>
            </a:extLst>
          </p:cNvPr>
          <p:cNvGrpSpPr/>
          <p:nvPr/>
        </p:nvGrpSpPr>
        <p:grpSpPr>
          <a:xfrm>
            <a:off x="4173762" y="3052912"/>
            <a:ext cx="1929677" cy="794952"/>
            <a:chOff x="4173762" y="3052912"/>
            <a:chExt cx="1929677" cy="794952"/>
          </a:xfrm>
        </p:grpSpPr>
        <p:sp>
          <p:nvSpPr>
            <p:cNvPr id="4" name="Pil: venstre og høyre 11">
              <a:extLst>
                <a:ext uri="{FF2B5EF4-FFF2-40B4-BE49-F238E27FC236}">
                  <a16:creationId xmlns:a16="http://schemas.microsoft.com/office/drawing/2014/main" id="{63E5A94E-4FBE-638E-FE7D-63A5DC0C0D51}"/>
                </a:ext>
              </a:extLst>
            </p:cNvPr>
            <p:cNvSpPr/>
            <p:nvPr/>
          </p:nvSpPr>
          <p:spPr>
            <a:xfrm rot="19734756">
              <a:off x="4173762" y="3052912"/>
              <a:ext cx="1569356" cy="5334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Selective reporting</a:t>
              </a:r>
            </a:p>
          </p:txBody>
        </p:sp>
        <p:sp>
          <p:nvSpPr>
            <p:cNvPr id="21" name="TextBox 20">
              <a:extLst>
                <a:ext uri="{FF2B5EF4-FFF2-40B4-BE49-F238E27FC236}">
                  <a16:creationId xmlns:a16="http://schemas.microsoft.com/office/drawing/2014/main" id="{34230999-0623-E313-EDAE-363D3920A83E}"/>
                </a:ext>
              </a:extLst>
            </p:cNvPr>
            <p:cNvSpPr txBox="1"/>
            <p:nvPr/>
          </p:nvSpPr>
          <p:spPr>
            <a:xfrm rot="19715064">
              <a:off x="4379504" y="3478532"/>
              <a:ext cx="1723935" cy="369332"/>
            </a:xfrm>
            <a:prstGeom prst="rect">
              <a:avLst/>
            </a:prstGeom>
            <a:noFill/>
          </p:spPr>
          <p:txBody>
            <a:bodyPr wrap="square">
              <a:spAutoFit/>
            </a:bodyPr>
            <a:lstStyle/>
            <a:p>
              <a:pPr algn="ctr"/>
              <a:r>
                <a:rPr lang="en-US" sz="900">
                  <a:solidFill>
                    <a:schemeClr val="accent1"/>
                  </a:solidFill>
                </a:rPr>
                <a:t>50-100% selective reporting (John et al. 2012)</a:t>
              </a:r>
            </a:p>
          </p:txBody>
        </p:sp>
      </p:grpSp>
      <p:grpSp>
        <p:nvGrpSpPr>
          <p:cNvPr id="24" name="Group 23">
            <a:extLst>
              <a:ext uri="{FF2B5EF4-FFF2-40B4-BE49-F238E27FC236}">
                <a16:creationId xmlns:a16="http://schemas.microsoft.com/office/drawing/2014/main" id="{BCDD4274-73BB-275C-A9F6-8C7EBA78FB14}"/>
              </a:ext>
            </a:extLst>
          </p:cNvPr>
          <p:cNvGrpSpPr/>
          <p:nvPr/>
        </p:nvGrpSpPr>
        <p:grpSpPr>
          <a:xfrm>
            <a:off x="2551002" y="346171"/>
            <a:ext cx="1303515" cy="808990"/>
            <a:chOff x="6686876" y="783747"/>
            <a:chExt cx="1303515" cy="808990"/>
          </a:xfrm>
        </p:grpSpPr>
        <p:sp>
          <p:nvSpPr>
            <p:cNvPr id="2" name="Rektangel 7">
              <a:extLst>
                <a:ext uri="{FF2B5EF4-FFF2-40B4-BE49-F238E27FC236}">
                  <a16:creationId xmlns:a16="http://schemas.microsoft.com/office/drawing/2014/main" id="{669BD476-53B6-CFD1-5053-0A317FC81323}"/>
                </a:ext>
              </a:extLst>
            </p:cNvPr>
            <p:cNvSpPr/>
            <p:nvPr/>
          </p:nvSpPr>
          <p:spPr>
            <a:xfrm>
              <a:off x="6713890" y="783747"/>
              <a:ext cx="1240972" cy="432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Few replications</a:t>
              </a:r>
            </a:p>
          </p:txBody>
        </p:sp>
        <p:sp>
          <p:nvSpPr>
            <p:cNvPr id="23" name="TextBox 22">
              <a:extLst>
                <a:ext uri="{FF2B5EF4-FFF2-40B4-BE49-F238E27FC236}">
                  <a16:creationId xmlns:a16="http://schemas.microsoft.com/office/drawing/2014/main" id="{118E1E1F-5C3F-6A30-A031-372F2681BD5A}"/>
                </a:ext>
              </a:extLst>
            </p:cNvPr>
            <p:cNvSpPr txBox="1"/>
            <p:nvPr/>
          </p:nvSpPr>
          <p:spPr>
            <a:xfrm>
              <a:off x="6686876" y="1223405"/>
              <a:ext cx="1303515" cy="369332"/>
            </a:xfrm>
            <a:prstGeom prst="rect">
              <a:avLst/>
            </a:prstGeom>
            <a:noFill/>
          </p:spPr>
          <p:txBody>
            <a:bodyPr wrap="square">
              <a:spAutoFit/>
            </a:bodyPr>
            <a:lstStyle/>
            <a:p>
              <a:pPr algn="ctr"/>
              <a:r>
                <a:rPr lang="en-US" sz="900" dirty="0">
                  <a:solidFill>
                    <a:schemeClr val="accent1"/>
                  </a:solidFill>
                </a:rPr>
                <a:t>1/1000 studies are replications</a:t>
              </a:r>
            </a:p>
          </p:txBody>
        </p:sp>
      </p:grpSp>
    </p:spTree>
    <p:extLst>
      <p:ext uri="{BB962C8B-B14F-4D97-AF65-F5344CB8AC3E}">
        <p14:creationId xmlns:p14="http://schemas.microsoft.com/office/powerpoint/2010/main" val="148154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77278207-721B-4070-8A48-2B45ED5B4C8D}"/>
                                            </p:graphicEl>
                                          </p:spTgt>
                                        </p:tgtEl>
                                        <p:attrNameLst>
                                          <p:attrName>style.visibility</p:attrName>
                                        </p:attrNameLst>
                                      </p:cBhvr>
                                      <p:to>
                                        <p:strVal val="visible"/>
                                      </p:to>
                                    </p:set>
                                    <p:animEffect transition="in" filter="fade">
                                      <p:cBhvr>
                                        <p:cTn id="7" dur="500"/>
                                        <p:tgtEl>
                                          <p:spTgt spid="5">
                                            <p:graphicEl>
                                              <a:dgm id="{77278207-721B-4070-8A48-2B45ED5B4C8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A684DFA4-E5E1-4236-BFA0-CA70A54FA782}"/>
                                            </p:graphicEl>
                                          </p:spTgt>
                                        </p:tgtEl>
                                        <p:attrNameLst>
                                          <p:attrName>style.visibility</p:attrName>
                                        </p:attrNameLst>
                                      </p:cBhvr>
                                      <p:to>
                                        <p:strVal val="visible"/>
                                      </p:to>
                                    </p:set>
                                    <p:animEffect transition="in" filter="fade">
                                      <p:cBhvr>
                                        <p:cTn id="11" dur="500"/>
                                        <p:tgtEl>
                                          <p:spTgt spid="5">
                                            <p:graphicEl>
                                              <a:dgm id="{A684DFA4-E5E1-4236-BFA0-CA70A54FA782}"/>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4B93BD2E-AD6C-4895-A2C9-63514F0BCCA2}"/>
                                            </p:graphicEl>
                                          </p:spTgt>
                                        </p:tgtEl>
                                        <p:attrNameLst>
                                          <p:attrName>style.visibility</p:attrName>
                                        </p:attrNameLst>
                                      </p:cBhvr>
                                      <p:to>
                                        <p:strVal val="visible"/>
                                      </p:to>
                                    </p:set>
                                    <p:animEffect transition="in" filter="fade">
                                      <p:cBhvr>
                                        <p:cTn id="15" dur="500"/>
                                        <p:tgtEl>
                                          <p:spTgt spid="5">
                                            <p:graphicEl>
                                              <a:dgm id="{4B93BD2E-AD6C-4895-A2C9-63514F0BCCA2}"/>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822BADB3-DBD8-45F3-8786-5960376CE02E}"/>
                                            </p:graphicEl>
                                          </p:spTgt>
                                        </p:tgtEl>
                                        <p:attrNameLst>
                                          <p:attrName>style.visibility</p:attrName>
                                        </p:attrNameLst>
                                      </p:cBhvr>
                                      <p:to>
                                        <p:strVal val="visible"/>
                                      </p:to>
                                    </p:set>
                                    <p:animEffect transition="in" filter="fade">
                                      <p:cBhvr>
                                        <p:cTn id="19" dur="500"/>
                                        <p:tgtEl>
                                          <p:spTgt spid="5">
                                            <p:graphicEl>
                                              <a:dgm id="{822BADB3-DBD8-45F3-8786-5960376CE02E}"/>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170DCA2B-E35C-4F2D-A724-E368194E2BB7}"/>
                                            </p:graphicEl>
                                          </p:spTgt>
                                        </p:tgtEl>
                                        <p:attrNameLst>
                                          <p:attrName>style.visibility</p:attrName>
                                        </p:attrNameLst>
                                      </p:cBhvr>
                                      <p:to>
                                        <p:strVal val="visible"/>
                                      </p:to>
                                    </p:set>
                                    <p:animEffect transition="in" filter="fade">
                                      <p:cBhvr>
                                        <p:cTn id="23" dur="500"/>
                                        <p:tgtEl>
                                          <p:spTgt spid="5">
                                            <p:graphicEl>
                                              <a:dgm id="{170DCA2B-E35C-4F2D-A724-E368194E2BB7}"/>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graphicEl>
                                              <a:dgm id="{1C7A741D-84E4-4C0A-BA67-2577A3FCE6CD}"/>
                                            </p:graphicEl>
                                          </p:spTgt>
                                        </p:tgtEl>
                                        <p:attrNameLst>
                                          <p:attrName>style.visibility</p:attrName>
                                        </p:attrNameLst>
                                      </p:cBhvr>
                                      <p:to>
                                        <p:strVal val="visible"/>
                                      </p:to>
                                    </p:set>
                                    <p:animEffect transition="in" filter="fade">
                                      <p:cBhvr>
                                        <p:cTn id="27" dur="500"/>
                                        <p:tgtEl>
                                          <p:spTgt spid="5">
                                            <p:graphicEl>
                                              <a:dgm id="{1C7A741D-84E4-4C0A-BA67-2577A3FCE6CD}"/>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graphicEl>
                                              <a:dgm id="{C665C4D0-69A2-472D-B945-E85EFA326DCF}"/>
                                            </p:graphicEl>
                                          </p:spTgt>
                                        </p:tgtEl>
                                        <p:attrNameLst>
                                          <p:attrName>style.visibility</p:attrName>
                                        </p:attrNameLst>
                                      </p:cBhvr>
                                      <p:to>
                                        <p:strVal val="visible"/>
                                      </p:to>
                                    </p:set>
                                    <p:animEffect transition="in" filter="fade">
                                      <p:cBhvr>
                                        <p:cTn id="31" dur="500"/>
                                        <p:tgtEl>
                                          <p:spTgt spid="5">
                                            <p:graphicEl>
                                              <a:dgm id="{C665C4D0-69A2-472D-B945-E85EFA326DCF}"/>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graphicEl>
                                              <a:dgm id="{3B180B0C-EB32-4B31-B1AC-795BA4C2F25D}"/>
                                            </p:graphicEl>
                                          </p:spTgt>
                                        </p:tgtEl>
                                        <p:attrNameLst>
                                          <p:attrName>style.visibility</p:attrName>
                                        </p:attrNameLst>
                                      </p:cBhvr>
                                      <p:to>
                                        <p:strVal val="visible"/>
                                      </p:to>
                                    </p:set>
                                    <p:animEffect transition="in" filter="fade">
                                      <p:cBhvr>
                                        <p:cTn id="35" dur="500"/>
                                        <p:tgtEl>
                                          <p:spTgt spid="5">
                                            <p:graphicEl>
                                              <a:dgm id="{3B180B0C-EB32-4B31-B1AC-795BA4C2F25D}"/>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graphicEl>
                                              <a:dgm id="{EBE45944-2165-432E-B9ED-5E2ADF135073}"/>
                                            </p:graphicEl>
                                          </p:spTgt>
                                        </p:tgtEl>
                                        <p:attrNameLst>
                                          <p:attrName>style.visibility</p:attrName>
                                        </p:attrNameLst>
                                      </p:cBhvr>
                                      <p:to>
                                        <p:strVal val="visible"/>
                                      </p:to>
                                    </p:set>
                                    <p:animEffect transition="in" filter="fade">
                                      <p:cBhvr>
                                        <p:cTn id="39" dur="500"/>
                                        <p:tgtEl>
                                          <p:spTgt spid="5">
                                            <p:graphicEl>
                                              <a:dgm id="{EBE45944-2165-432E-B9ED-5E2ADF135073}"/>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
                                            <p:graphicEl>
                                              <a:dgm id="{E2625D2C-9993-42B8-81A8-2095865D1FA9}"/>
                                            </p:graphicEl>
                                          </p:spTgt>
                                        </p:tgtEl>
                                        <p:attrNameLst>
                                          <p:attrName>style.visibility</p:attrName>
                                        </p:attrNameLst>
                                      </p:cBhvr>
                                      <p:to>
                                        <p:strVal val="visible"/>
                                      </p:to>
                                    </p:set>
                                    <p:animEffect transition="in" filter="fade">
                                      <p:cBhvr>
                                        <p:cTn id="43" dur="500"/>
                                        <p:tgtEl>
                                          <p:spTgt spid="5">
                                            <p:graphicEl>
                                              <a:dgm id="{E2625D2C-9993-42B8-81A8-2095865D1FA9}"/>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
                                            <p:graphicEl>
                                              <a:dgm id="{E9FE300C-0C47-480F-9D06-D8ADAF7A4BCA}"/>
                                            </p:graphicEl>
                                          </p:spTgt>
                                        </p:tgtEl>
                                        <p:attrNameLst>
                                          <p:attrName>style.visibility</p:attrName>
                                        </p:attrNameLst>
                                      </p:cBhvr>
                                      <p:to>
                                        <p:strVal val="visible"/>
                                      </p:to>
                                    </p:set>
                                    <p:animEffect transition="in" filter="fade">
                                      <p:cBhvr>
                                        <p:cTn id="47" dur="500"/>
                                        <p:tgtEl>
                                          <p:spTgt spid="5">
                                            <p:graphicEl>
                                              <a:dgm id="{E9FE300C-0C47-480F-9D06-D8ADAF7A4BCA}"/>
                                            </p:graphic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
                                            <p:graphicEl>
                                              <a:dgm id="{582DC734-310F-41EB-8BEB-55130EA69314}"/>
                                            </p:graphicEl>
                                          </p:spTgt>
                                        </p:tgtEl>
                                        <p:attrNameLst>
                                          <p:attrName>style.visibility</p:attrName>
                                        </p:attrNameLst>
                                      </p:cBhvr>
                                      <p:to>
                                        <p:strVal val="visible"/>
                                      </p:to>
                                    </p:set>
                                    <p:animEffect transition="in" filter="fade">
                                      <p:cBhvr>
                                        <p:cTn id="51" dur="500"/>
                                        <p:tgtEl>
                                          <p:spTgt spid="5">
                                            <p:graphicEl>
                                              <a:dgm id="{582DC734-310F-41EB-8BEB-55130EA69314}"/>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28"/>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animBg="1"/>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B43B9-16AB-3DDD-1FE7-8A291226C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C5C3E8-0587-4088-8723-FC48D892CC31}"/>
              </a:ext>
            </a:extLst>
          </p:cNvPr>
          <p:cNvSpPr>
            <a:spLocks noGrp="1"/>
          </p:cNvSpPr>
          <p:nvPr>
            <p:ph type="title"/>
          </p:nvPr>
        </p:nvSpPr>
        <p:spPr>
          <a:xfrm>
            <a:off x="1022920" y="804231"/>
            <a:ext cx="7811798" cy="489701"/>
          </a:xfrm>
        </p:spPr>
        <p:txBody>
          <a:bodyPr/>
          <a:lstStyle/>
          <a:p>
            <a:r>
              <a:rPr lang="en-US" dirty="0"/>
              <a:t>Further work: Variability hypotheses</a:t>
            </a:r>
            <a:endParaRPr lang="nb-NO" dirty="0"/>
          </a:p>
        </p:txBody>
      </p:sp>
      <p:sp>
        <p:nvSpPr>
          <p:cNvPr id="3" name="Content Placeholder 2">
            <a:extLst>
              <a:ext uri="{FF2B5EF4-FFF2-40B4-BE49-F238E27FC236}">
                <a16:creationId xmlns:a16="http://schemas.microsoft.com/office/drawing/2014/main" id="{9C1BC373-8C03-3B68-7571-DA5073B6231E}"/>
              </a:ext>
            </a:extLst>
          </p:cNvPr>
          <p:cNvSpPr>
            <a:spLocks noGrp="1"/>
          </p:cNvSpPr>
          <p:nvPr>
            <p:ph idx="1"/>
          </p:nvPr>
        </p:nvSpPr>
        <p:spPr>
          <a:xfrm>
            <a:off x="1022919" y="1455950"/>
            <a:ext cx="4544163" cy="3567696"/>
          </a:xfrm>
        </p:spPr>
        <p:txBody>
          <a:bodyPr vert="horz" lIns="0" tIns="0" rIns="0" bIns="0" rtlCol="0">
            <a:normAutofit fontScale="85000" lnSpcReduction="20000"/>
          </a:bodyPr>
          <a:lstStyle/>
          <a:p>
            <a:r>
              <a:rPr lang="en-US" dirty="0"/>
              <a:t>Hypotheses:</a:t>
            </a:r>
          </a:p>
          <a:p>
            <a:pPr lvl="1"/>
            <a:r>
              <a:rPr lang="en-US" dirty="0"/>
              <a:t>H1: More attitude-change for independent (as opposed to interdependent) self-construal</a:t>
            </a:r>
          </a:p>
          <a:p>
            <a:pPr lvl="1"/>
            <a:r>
              <a:rPr lang="en-US" dirty="0"/>
              <a:t>H2: More attitude-change in individualistic countries (Hofstede index)</a:t>
            </a:r>
          </a:p>
          <a:p>
            <a:pPr lvl="1"/>
            <a:r>
              <a:rPr lang="en-US" dirty="0"/>
              <a:t>H3: More attitude-change in countries with on average more independent self-construal</a:t>
            </a:r>
          </a:p>
          <a:p>
            <a:endParaRPr lang="en-US" dirty="0"/>
          </a:p>
          <a:p>
            <a:r>
              <a:rPr lang="en-US" dirty="0"/>
              <a:t>Currently a stage 1 RR: </a:t>
            </a:r>
            <a:r>
              <a:rPr lang="en-US" dirty="0">
                <a:hlinkClick r:id="rId3"/>
              </a:rPr>
              <a:t>https://osf.io/preprints/psyarxiv/fk3pd</a:t>
            </a:r>
            <a:r>
              <a:rPr lang="en-US" dirty="0"/>
              <a:t> </a:t>
            </a:r>
          </a:p>
        </p:txBody>
      </p:sp>
      <p:sp>
        <p:nvSpPr>
          <p:cNvPr id="4" name="Footer Placeholder 3">
            <a:extLst>
              <a:ext uri="{FF2B5EF4-FFF2-40B4-BE49-F238E27FC236}">
                <a16:creationId xmlns:a16="http://schemas.microsoft.com/office/drawing/2014/main" id="{F42499A9-00A8-B78E-4115-110D8C4893FD}"/>
              </a:ext>
            </a:extLst>
          </p:cNvPr>
          <p:cNvSpPr>
            <a:spLocks noGrp="1"/>
          </p:cNvSpPr>
          <p:nvPr>
            <p:ph type="ftr" sz="quarter" idx="11"/>
          </p:nvPr>
        </p:nvSpPr>
        <p:spPr/>
        <p:txBody>
          <a:bodyPr/>
          <a:lstStyle/>
          <a:p>
            <a:r>
              <a:rPr lang="nb-NO"/>
              <a:t>University of Bergen</a:t>
            </a:r>
          </a:p>
        </p:txBody>
      </p:sp>
      <p:pic>
        <p:nvPicPr>
          <p:cNvPr id="6" name="Picture 5">
            <a:extLst>
              <a:ext uri="{FF2B5EF4-FFF2-40B4-BE49-F238E27FC236}">
                <a16:creationId xmlns:a16="http://schemas.microsoft.com/office/drawing/2014/main" id="{79486E31-F1E7-9A6A-BDD7-702E6BCBD1FE}"/>
              </a:ext>
            </a:extLst>
          </p:cNvPr>
          <p:cNvPicPr>
            <a:picLocks noChangeAspect="1"/>
          </p:cNvPicPr>
          <p:nvPr/>
        </p:nvPicPr>
        <p:blipFill>
          <a:blip r:embed="rId4"/>
          <a:stretch>
            <a:fillRect/>
          </a:stretch>
        </p:blipFill>
        <p:spPr>
          <a:xfrm rot="322445">
            <a:off x="5976545" y="1831030"/>
            <a:ext cx="2299267" cy="2494723"/>
          </a:xfrm>
          <a:prstGeom prst="rect">
            <a:avLst/>
          </a:prstGeom>
        </p:spPr>
      </p:pic>
    </p:spTree>
    <p:extLst>
      <p:ext uri="{BB962C8B-B14F-4D97-AF65-F5344CB8AC3E}">
        <p14:creationId xmlns:p14="http://schemas.microsoft.com/office/powerpoint/2010/main" val="147020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ECD9-3BD7-6298-DE02-85C1EC64C04B}"/>
              </a:ext>
            </a:extLst>
          </p:cNvPr>
          <p:cNvSpPr>
            <a:spLocks noGrp="1"/>
          </p:cNvSpPr>
          <p:nvPr>
            <p:ph type="title"/>
          </p:nvPr>
        </p:nvSpPr>
        <p:spPr/>
        <p:txBody>
          <a:bodyPr/>
          <a:lstStyle/>
          <a:p>
            <a:r>
              <a:rPr lang="en-US"/>
              <a:t>Our general RR experiences</a:t>
            </a:r>
            <a:endParaRPr lang="nb-NO"/>
          </a:p>
        </p:txBody>
      </p:sp>
      <p:sp>
        <p:nvSpPr>
          <p:cNvPr id="3" name="Content Placeholder 2">
            <a:extLst>
              <a:ext uri="{FF2B5EF4-FFF2-40B4-BE49-F238E27FC236}">
                <a16:creationId xmlns:a16="http://schemas.microsoft.com/office/drawing/2014/main" id="{64364031-4EC6-A9F9-DFA7-DB143D5BD88E}"/>
              </a:ext>
            </a:extLst>
          </p:cNvPr>
          <p:cNvSpPr>
            <a:spLocks noGrp="1"/>
          </p:cNvSpPr>
          <p:nvPr>
            <p:ph idx="1"/>
          </p:nvPr>
        </p:nvSpPr>
        <p:spPr/>
        <p:txBody>
          <a:bodyPr/>
          <a:lstStyle/>
          <a:p>
            <a:r>
              <a:rPr lang="en-US" dirty="0"/>
              <a:t>Different from “business as usual”</a:t>
            </a:r>
          </a:p>
          <a:p>
            <a:r>
              <a:rPr lang="en-US" dirty="0"/>
              <a:t>More “front-loading” of the research process</a:t>
            </a:r>
          </a:p>
          <a:p>
            <a:r>
              <a:rPr lang="en-US" dirty="0">
                <a:solidFill>
                  <a:schemeClr val="accent3"/>
                </a:solidFill>
              </a:rPr>
              <a:t>Feels like the way research should be done!</a:t>
            </a:r>
            <a:endParaRPr lang="nb-NO" dirty="0">
              <a:solidFill>
                <a:schemeClr val="accent3"/>
              </a:solidFill>
            </a:endParaRPr>
          </a:p>
        </p:txBody>
      </p:sp>
      <p:sp>
        <p:nvSpPr>
          <p:cNvPr id="4" name="Footer Placeholder 3">
            <a:extLst>
              <a:ext uri="{FF2B5EF4-FFF2-40B4-BE49-F238E27FC236}">
                <a16:creationId xmlns:a16="http://schemas.microsoft.com/office/drawing/2014/main" id="{631C5E42-C5FF-F18A-DFDC-1D9EA4A6B7F2}"/>
              </a:ext>
            </a:extLst>
          </p:cNvPr>
          <p:cNvSpPr>
            <a:spLocks noGrp="1"/>
          </p:cNvSpPr>
          <p:nvPr>
            <p:ph type="ftr" sz="quarter" idx="11"/>
          </p:nvPr>
        </p:nvSpPr>
        <p:spPr/>
        <p:txBody>
          <a:bodyPr/>
          <a:lstStyle/>
          <a:p>
            <a:r>
              <a:rPr lang="nb-NO"/>
              <a:t>University of Bergen</a:t>
            </a:r>
          </a:p>
        </p:txBody>
      </p:sp>
    </p:spTree>
    <p:extLst>
      <p:ext uri="{BB962C8B-B14F-4D97-AF65-F5344CB8AC3E}">
        <p14:creationId xmlns:p14="http://schemas.microsoft.com/office/powerpoint/2010/main" val="2030841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D75BDA3-0550-4B80-84D7-ED0788451CEE}"/>
              </a:ext>
            </a:extLst>
          </p:cNvPr>
          <p:cNvSpPr>
            <a:spLocks noGrp="1"/>
          </p:cNvSpPr>
          <p:nvPr>
            <p:ph type="title"/>
          </p:nvPr>
        </p:nvSpPr>
        <p:spPr/>
        <p:txBody>
          <a:bodyPr/>
          <a:lstStyle/>
          <a:p>
            <a:r>
              <a:rPr lang="nb-NO"/>
              <a:t>For more on such issues…</a:t>
            </a:r>
          </a:p>
        </p:txBody>
      </p:sp>
      <p:sp>
        <p:nvSpPr>
          <p:cNvPr id="3" name="Plassholder for innhold 2">
            <a:extLst>
              <a:ext uri="{FF2B5EF4-FFF2-40B4-BE49-F238E27FC236}">
                <a16:creationId xmlns:a16="http://schemas.microsoft.com/office/drawing/2014/main" id="{0640F0FD-29DE-4138-94C8-6A1359149DD7}"/>
              </a:ext>
            </a:extLst>
          </p:cNvPr>
          <p:cNvSpPr>
            <a:spLocks noGrp="1"/>
          </p:cNvSpPr>
          <p:nvPr>
            <p:ph idx="1"/>
          </p:nvPr>
        </p:nvSpPr>
        <p:spPr>
          <a:xfrm>
            <a:off x="1022919" y="1455950"/>
            <a:ext cx="4478721" cy="2916000"/>
          </a:xfrm>
        </p:spPr>
        <p:txBody>
          <a:bodyPr>
            <a:normAutofit lnSpcReduction="10000"/>
          </a:bodyPr>
          <a:lstStyle/>
          <a:p>
            <a:r>
              <a:rPr lang="en-US" dirty="0"/>
              <a:t>We have a monthly ReproducibiliTea journal club</a:t>
            </a:r>
          </a:p>
          <a:p>
            <a:r>
              <a:rPr lang="en-US" dirty="0"/>
              <a:t>Early career and senior members</a:t>
            </a:r>
          </a:p>
          <a:p>
            <a:r>
              <a:rPr lang="en-US" dirty="0"/>
              <a:t>Credited as a 1 ECST PhD course</a:t>
            </a:r>
          </a:p>
          <a:p>
            <a:r>
              <a:rPr lang="en-US" dirty="0"/>
              <a:t>Contact me to join the </a:t>
            </a:r>
            <a:r>
              <a:rPr lang="en-US" dirty="0" err="1">
                <a:hlinkClick r:id="rId2"/>
              </a:rPr>
              <a:t>ReproducibiliTeaM</a:t>
            </a:r>
            <a:endParaRPr lang="en-US" dirty="0"/>
          </a:p>
        </p:txBody>
      </p:sp>
      <p:sp>
        <p:nvSpPr>
          <p:cNvPr id="4" name="Plassholder for bunntekst 3">
            <a:extLst>
              <a:ext uri="{FF2B5EF4-FFF2-40B4-BE49-F238E27FC236}">
                <a16:creationId xmlns:a16="http://schemas.microsoft.com/office/drawing/2014/main" id="{312950A6-42FE-4604-9D43-77DF031693FA}"/>
              </a:ext>
            </a:extLst>
          </p:cNvPr>
          <p:cNvSpPr>
            <a:spLocks noGrp="1"/>
          </p:cNvSpPr>
          <p:nvPr>
            <p:ph type="ftr" sz="quarter" idx="11"/>
          </p:nvPr>
        </p:nvSpPr>
        <p:spPr/>
        <p:txBody>
          <a:bodyPr/>
          <a:lstStyle/>
          <a:p>
            <a:r>
              <a:rPr lang="nb-NO"/>
              <a:t>Universitetet i Bergen</a:t>
            </a:r>
          </a:p>
        </p:txBody>
      </p:sp>
      <p:pic>
        <p:nvPicPr>
          <p:cNvPr id="3074" name="Picture 2" descr="OSF | ReproducibiliTea Manchester Wiki">
            <a:extLst>
              <a:ext uri="{FF2B5EF4-FFF2-40B4-BE49-F238E27FC236}">
                <a16:creationId xmlns:a16="http://schemas.microsoft.com/office/drawing/2014/main" id="{32D7986B-B7E5-42A4-9AF0-D778E872E672}"/>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642982" y="1455950"/>
            <a:ext cx="2831945" cy="283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0729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bunntekst 1"/>
          <p:cNvSpPr>
            <a:spLocks noGrp="1"/>
          </p:cNvSpPr>
          <p:nvPr>
            <p:ph type="ftr" sz="quarter" idx="3"/>
          </p:nvPr>
        </p:nvSpPr>
        <p:spPr/>
        <p:txBody>
          <a:bodyPr/>
          <a:lstStyle/>
          <a:p>
            <a:r>
              <a:rPr lang="nb-NO" err="1">
                <a:latin typeface="Times New Roman" panose="02020603050405020304" pitchFamily="18" charset="0"/>
                <a:cs typeface="Times New Roman" panose="02020603050405020304" pitchFamily="18" charset="0"/>
              </a:rPr>
              <a:t>University</a:t>
            </a:r>
            <a:r>
              <a:rPr lang="nb-NO">
                <a:latin typeface="Times New Roman" panose="02020603050405020304" pitchFamily="18" charset="0"/>
                <a:cs typeface="Times New Roman" panose="02020603050405020304" pitchFamily="18" charset="0"/>
              </a:rPr>
              <a:t> </a:t>
            </a:r>
            <a:r>
              <a:rPr lang="nb-NO" err="1">
                <a:latin typeface="Times New Roman" panose="02020603050405020304" pitchFamily="18" charset="0"/>
                <a:cs typeface="Times New Roman" panose="02020603050405020304" pitchFamily="18" charset="0"/>
              </a:rPr>
              <a:t>of</a:t>
            </a:r>
            <a:r>
              <a:rPr lang="nb-NO">
                <a:latin typeface="Times New Roman" panose="02020603050405020304" pitchFamily="18" charset="0"/>
                <a:cs typeface="Times New Roman" panose="02020603050405020304" pitchFamily="18" charset="0"/>
              </a:rPr>
              <a:t> Bergen</a:t>
            </a:r>
          </a:p>
        </p:txBody>
      </p:sp>
      <p:pic>
        <p:nvPicPr>
          <p:cNvPr id="5" name="Bild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104029" y="4443958"/>
            <a:ext cx="503328" cy="432048"/>
          </a:xfrm>
          <a:prstGeom prst="rect">
            <a:avLst/>
          </a:prstGeom>
        </p:spPr>
      </p:pic>
    </p:spTree>
    <p:extLst>
      <p:ext uri="{BB962C8B-B14F-4D97-AF65-F5344CB8AC3E}">
        <p14:creationId xmlns:p14="http://schemas.microsoft.com/office/powerpoint/2010/main" val="1325218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103D7-3B3E-472B-18C3-CC1F3FE1D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DDABEA-C566-168B-6C5C-C55B157ED0E9}"/>
              </a:ext>
            </a:extLst>
          </p:cNvPr>
          <p:cNvSpPr>
            <a:spLocks noGrp="1"/>
          </p:cNvSpPr>
          <p:nvPr>
            <p:ph type="title"/>
          </p:nvPr>
        </p:nvSpPr>
        <p:spPr/>
        <p:txBody>
          <a:bodyPr/>
          <a:lstStyle/>
          <a:p>
            <a:r>
              <a:rPr lang="en-US"/>
              <a:t>Traditional research approach</a:t>
            </a:r>
            <a:endParaRPr lang="nb-NO"/>
          </a:p>
        </p:txBody>
      </p:sp>
      <p:sp>
        <p:nvSpPr>
          <p:cNvPr id="3" name="Content Placeholder 2">
            <a:extLst>
              <a:ext uri="{FF2B5EF4-FFF2-40B4-BE49-F238E27FC236}">
                <a16:creationId xmlns:a16="http://schemas.microsoft.com/office/drawing/2014/main" id="{F3FD0FDC-DB74-7782-F0C2-FF39A31EF8A0}"/>
              </a:ext>
            </a:extLst>
          </p:cNvPr>
          <p:cNvSpPr>
            <a:spLocks noGrp="1"/>
          </p:cNvSpPr>
          <p:nvPr>
            <p:ph idx="1"/>
          </p:nvPr>
        </p:nvSpPr>
        <p:spPr>
          <a:xfrm>
            <a:off x="1022920" y="1455950"/>
            <a:ext cx="7149480" cy="2705090"/>
          </a:xfrm>
        </p:spPr>
        <p:txBody>
          <a:bodyPr>
            <a:normAutofit lnSpcReduction="10000"/>
          </a:bodyPr>
          <a:lstStyle/>
          <a:p>
            <a:r>
              <a:rPr lang="en-US" dirty="0"/>
              <a:t>The researcher decides:</a:t>
            </a:r>
          </a:p>
          <a:p>
            <a:pPr lvl="1"/>
            <a:r>
              <a:rPr lang="en-US" dirty="0"/>
              <a:t>What is a good RQ</a:t>
            </a:r>
          </a:p>
          <a:p>
            <a:pPr lvl="1"/>
            <a:r>
              <a:rPr lang="en-US" dirty="0"/>
              <a:t>What is a good way to test</a:t>
            </a:r>
          </a:p>
          <a:p>
            <a:pPr lvl="1"/>
            <a:r>
              <a:rPr lang="en-US" dirty="0"/>
              <a:t>What is a convincing argument</a:t>
            </a:r>
          </a:p>
          <a:p>
            <a:r>
              <a:rPr lang="en-US" dirty="0"/>
              <a:t>A trust-based process</a:t>
            </a:r>
          </a:p>
          <a:p>
            <a:r>
              <a:rPr lang="en-US" dirty="0"/>
              <a:t>Publication as end-point</a:t>
            </a:r>
          </a:p>
          <a:p>
            <a:endParaRPr lang="en-US" dirty="0"/>
          </a:p>
        </p:txBody>
      </p:sp>
      <p:grpSp>
        <p:nvGrpSpPr>
          <p:cNvPr id="10" name="Group 9">
            <a:extLst>
              <a:ext uri="{FF2B5EF4-FFF2-40B4-BE49-F238E27FC236}">
                <a16:creationId xmlns:a16="http://schemas.microsoft.com/office/drawing/2014/main" id="{0FC9648D-18B9-C400-6B42-18657E4DD73E}"/>
              </a:ext>
            </a:extLst>
          </p:cNvPr>
          <p:cNvGrpSpPr/>
          <p:nvPr/>
        </p:nvGrpSpPr>
        <p:grpSpPr>
          <a:xfrm>
            <a:off x="6450004" y="1378380"/>
            <a:ext cx="2416714" cy="2679403"/>
            <a:chOff x="6450004" y="1378380"/>
            <a:chExt cx="2416714" cy="2679403"/>
          </a:xfrm>
        </p:grpSpPr>
        <p:pic>
          <p:nvPicPr>
            <p:cNvPr id="5" name="Picture 4" descr="A black gift box with a bow&#10;&#10;Description automatically generated">
              <a:extLst>
                <a:ext uri="{FF2B5EF4-FFF2-40B4-BE49-F238E27FC236}">
                  <a16:creationId xmlns:a16="http://schemas.microsoft.com/office/drawing/2014/main" id="{2D1C91F4-EC0B-D2DA-388F-03A7923AB17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450004" y="1378380"/>
              <a:ext cx="2306539" cy="2571750"/>
            </a:xfrm>
            <a:prstGeom prst="rect">
              <a:avLst/>
            </a:prstGeom>
          </p:spPr>
        </p:pic>
        <p:sp>
          <p:nvSpPr>
            <p:cNvPr id="9" name="TextBox 8">
              <a:extLst>
                <a:ext uri="{FF2B5EF4-FFF2-40B4-BE49-F238E27FC236}">
                  <a16:creationId xmlns:a16="http://schemas.microsoft.com/office/drawing/2014/main" id="{67730E98-CEFC-4AEF-4277-D69518F4C4CD}"/>
                </a:ext>
              </a:extLst>
            </p:cNvPr>
            <p:cNvSpPr txBox="1"/>
            <p:nvPr/>
          </p:nvSpPr>
          <p:spPr>
            <a:xfrm rot="21117831">
              <a:off x="7375442" y="3857728"/>
              <a:ext cx="1491276" cy="200055"/>
            </a:xfrm>
            <a:prstGeom prst="rect">
              <a:avLst/>
            </a:prstGeom>
            <a:noFill/>
          </p:spPr>
          <p:txBody>
            <a:bodyPr wrap="square">
              <a:spAutoFit/>
            </a:bodyPr>
            <a:lstStyle/>
            <a:p>
              <a:r>
                <a:rPr lang="nb-NO" sz="700"/>
                <a:t>@yganko at </a:t>
              </a:r>
              <a:r>
                <a:rPr lang="nb-NO" sz="700">
                  <a:hlinkClick r:id="rId4"/>
                </a:rPr>
                <a:t>www.vecteezy.com</a:t>
              </a:r>
              <a:r>
                <a:rPr lang="nb-NO" sz="700"/>
                <a:t> </a:t>
              </a:r>
            </a:p>
          </p:txBody>
        </p:sp>
      </p:grpSp>
    </p:spTree>
    <p:extLst>
      <p:ext uri="{BB962C8B-B14F-4D97-AF65-F5344CB8AC3E}">
        <p14:creationId xmlns:p14="http://schemas.microsoft.com/office/powerpoint/2010/main" val="17297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CBB90-8293-4534-A936-8FB90FE15F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EB88C6-B134-8959-DCEC-34902C85C412}"/>
              </a:ext>
            </a:extLst>
          </p:cNvPr>
          <p:cNvSpPr>
            <a:spLocks noGrp="1"/>
          </p:cNvSpPr>
          <p:nvPr>
            <p:ph type="title"/>
          </p:nvPr>
        </p:nvSpPr>
        <p:spPr/>
        <p:txBody>
          <a:bodyPr/>
          <a:lstStyle/>
          <a:p>
            <a:r>
              <a:rPr lang="en-US"/>
              <a:t>Traditional publication model</a:t>
            </a:r>
            <a:endParaRPr lang="nb-NO"/>
          </a:p>
        </p:txBody>
      </p:sp>
      <p:sp>
        <p:nvSpPr>
          <p:cNvPr id="3" name="Content Placeholder 2">
            <a:extLst>
              <a:ext uri="{FF2B5EF4-FFF2-40B4-BE49-F238E27FC236}">
                <a16:creationId xmlns:a16="http://schemas.microsoft.com/office/drawing/2014/main" id="{3BC0CE71-B681-682C-733E-4A3D17C15659}"/>
              </a:ext>
            </a:extLst>
          </p:cNvPr>
          <p:cNvSpPr>
            <a:spLocks noGrp="1"/>
          </p:cNvSpPr>
          <p:nvPr>
            <p:ph idx="1"/>
          </p:nvPr>
        </p:nvSpPr>
        <p:spPr>
          <a:xfrm>
            <a:off x="1022920" y="1455949"/>
            <a:ext cx="4557192" cy="3215111"/>
          </a:xfrm>
        </p:spPr>
        <p:txBody>
          <a:bodyPr>
            <a:normAutofit fontScale="62500" lnSpcReduction="20000"/>
          </a:bodyPr>
          <a:lstStyle/>
          <a:p>
            <a:r>
              <a:rPr lang="en-US" dirty="0"/>
              <a:t>Multiple revision rounds</a:t>
            </a:r>
          </a:p>
          <a:p>
            <a:r>
              <a:rPr lang="en-US" dirty="0"/>
              <a:t>Multiple journal attempts</a:t>
            </a:r>
          </a:p>
          <a:p>
            <a:r>
              <a:rPr lang="en-US" dirty="0"/>
              <a:t>Unpredictable publication pipeline (and outcome)</a:t>
            </a:r>
          </a:p>
          <a:p>
            <a:r>
              <a:rPr lang="en-US" dirty="0"/>
              <a:t>Hard to get good peer reviewers</a:t>
            </a:r>
          </a:p>
          <a:p>
            <a:r>
              <a:rPr lang="en-US" dirty="0">
                <a:solidFill>
                  <a:schemeClr val="accent2"/>
                </a:solidFill>
              </a:rPr>
              <a:t>Feedback when it’s too late to make changes</a:t>
            </a:r>
          </a:p>
          <a:p>
            <a:r>
              <a:rPr lang="en-US" dirty="0"/>
              <a:t>Tax-paid work for commercial entities</a:t>
            </a:r>
          </a:p>
          <a:p>
            <a:pPr marL="971550" lvl="1" indent="-514350">
              <a:buFont typeface="+mj-lt"/>
              <a:buAutoNum type="arabicPeriod"/>
            </a:pPr>
            <a:r>
              <a:rPr lang="en-US" dirty="0"/>
              <a:t>Work as authors</a:t>
            </a:r>
          </a:p>
          <a:p>
            <a:pPr marL="971550" lvl="1" indent="-514350">
              <a:buFont typeface="+mj-lt"/>
              <a:buAutoNum type="arabicPeriod"/>
            </a:pPr>
            <a:r>
              <a:rPr lang="en-US" dirty="0"/>
              <a:t>Work as reviewers</a:t>
            </a:r>
          </a:p>
          <a:p>
            <a:pPr marL="971550" lvl="1" indent="-514350">
              <a:buFont typeface="+mj-lt"/>
              <a:buAutoNum type="arabicPeriod"/>
            </a:pPr>
            <a:r>
              <a:rPr lang="en-US" dirty="0"/>
              <a:t>Work as editors</a:t>
            </a:r>
          </a:p>
          <a:p>
            <a:pPr marL="971550" lvl="1" indent="-514350">
              <a:buFont typeface="+mj-lt"/>
              <a:buAutoNum type="arabicPeriod"/>
            </a:pPr>
            <a:r>
              <a:rPr lang="en-US" dirty="0"/>
              <a:t>Author processing charges</a:t>
            </a:r>
          </a:p>
          <a:p>
            <a:pPr marL="971550" lvl="1" indent="-514350">
              <a:buFont typeface="+mj-lt"/>
              <a:buAutoNum type="arabicPeriod"/>
            </a:pPr>
            <a:r>
              <a:rPr lang="en-US" dirty="0"/>
              <a:t>University subscriptions</a:t>
            </a:r>
          </a:p>
          <a:p>
            <a:r>
              <a:rPr lang="en-US" dirty="0">
                <a:solidFill>
                  <a:schemeClr val="accent1"/>
                </a:solidFill>
              </a:rPr>
              <a:t>No guarantee for research quality</a:t>
            </a:r>
          </a:p>
          <a:p>
            <a:pPr marL="0" indent="0">
              <a:buNone/>
            </a:pPr>
            <a:endParaRPr lang="en-US" dirty="0"/>
          </a:p>
        </p:txBody>
      </p:sp>
      <p:grpSp>
        <p:nvGrpSpPr>
          <p:cNvPr id="4" name="Group 3">
            <a:extLst>
              <a:ext uri="{FF2B5EF4-FFF2-40B4-BE49-F238E27FC236}">
                <a16:creationId xmlns:a16="http://schemas.microsoft.com/office/drawing/2014/main" id="{6AEAB9C4-F982-D013-8609-14917759A406}"/>
              </a:ext>
            </a:extLst>
          </p:cNvPr>
          <p:cNvGrpSpPr/>
          <p:nvPr/>
        </p:nvGrpSpPr>
        <p:grpSpPr>
          <a:xfrm>
            <a:off x="5580112" y="1324163"/>
            <a:ext cx="3212556" cy="3033551"/>
            <a:chOff x="5580112" y="1324163"/>
            <a:chExt cx="3212556" cy="3033551"/>
          </a:xfrm>
        </p:grpSpPr>
        <p:pic>
          <p:nvPicPr>
            <p:cNvPr id="5" name="Picture 2" descr="black and gray metal tool on black wooden table">
              <a:extLst>
                <a:ext uri="{FF2B5EF4-FFF2-40B4-BE49-F238E27FC236}">
                  <a16:creationId xmlns:a16="http://schemas.microsoft.com/office/drawing/2014/main" id="{6513E248-B14F-24B6-F9A9-722CB43AE7DA}"/>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r="26070"/>
            <a:stretch/>
          </p:blipFill>
          <p:spPr bwMode="auto">
            <a:xfrm>
              <a:off x="5652120" y="1324163"/>
              <a:ext cx="3140548" cy="28331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084CC7-21C7-E13E-2DBD-93A2E3DAAB0F}"/>
                </a:ext>
              </a:extLst>
            </p:cNvPr>
            <p:cNvSpPr txBox="1"/>
            <p:nvPr/>
          </p:nvSpPr>
          <p:spPr>
            <a:xfrm>
              <a:off x="5580112" y="4126882"/>
              <a:ext cx="1519968" cy="230832"/>
            </a:xfrm>
            <a:prstGeom prst="rect">
              <a:avLst/>
            </a:prstGeom>
            <a:noFill/>
          </p:spPr>
          <p:txBody>
            <a:bodyPr wrap="none" rtlCol="0">
              <a:spAutoFit/>
            </a:bodyPr>
            <a:lstStyle/>
            <a:p>
              <a:r>
                <a:rPr lang="en-US" sz="900">
                  <a:solidFill>
                    <a:schemeClr val="tx1">
                      <a:lumMod val="50000"/>
                      <a:lumOff val="50000"/>
                    </a:schemeClr>
                  </a:solidFill>
                </a:rPr>
                <a:t>@eugenia / unsplash.com</a:t>
              </a:r>
              <a:endParaRPr lang="nb-NO" sz="900">
                <a:solidFill>
                  <a:schemeClr val="tx1">
                    <a:lumMod val="50000"/>
                    <a:lumOff val="50000"/>
                  </a:schemeClr>
                </a:solidFill>
              </a:endParaRPr>
            </a:p>
          </p:txBody>
        </p:sp>
      </p:grpSp>
    </p:spTree>
    <p:extLst>
      <p:ext uri="{BB962C8B-B14F-4D97-AF65-F5344CB8AC3E}">
        <p14:creationId xmlns:p14="http://schemas.microsoft.com/office/powerpoint/2010/main" val="37331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BBEA-0E68-F755-6FE2-F2B976A8AE12}"/>
              </a:ext>
            </a:extLst>
          </p:cNvPr>
          <p:cNvSpPr>
            <a:spLocks noGrp="1"/>
          </p:cNvSpPr>
          <p:nvPr>
            <p:ph type="title"/>
          </p:nvPr>
        </p:nvSpPr>
        <p:spPr/>
        <p:txBody>
          <a:bodyPr/>
          <a:lstStyle/>
          <a:p>
            <a:r>
              <a:rPr lang="en-US">
                <a:solidFill>
                  <a:srgbClr val="FF0000"/>
                </a:solidFill>
              </a:rPr>
              <a:t>Downsides to journal publications</a:t>
            </a:r>
          </a:p>
        </p:txBody>
      </p:sp>
      <p:sp>
        <p:nvSpPr>
          <p:cNvPr id="3" name="Content Placeholder 2">
            <a:extLst>
              <a:ext uri="{FF2B5EF4-FFF2-40B4-BE49-F238E27FC236}">
                <a16:creationId xmlns:a16="http://schemas.microsoft.com/office/drawing/2014/main" id="{9BF75DAE-9B20-1B0C-2FE3-8DAD5C6FF81B}"/>
              </a:ext>
            </a:extLst>
          </p:cNvPr>
          <p:cNvSpPr>
            <a:spLocks noGrp="1"/>
          </p:cNvSpPr>
          <p:nvPr>
            <p:ph idx="1"/>
          </p:nvPr>
        </p:nvSpPr>
        <p:spPr>
          <a:xfrm>
            <a:off x="1022920" y="1455950"/>
            <a:ext cx="7725544" cy="3420056"/>
          </a:xfrm>
        </p:spPr>
        <p:txBody>
          <a:bodyPr>
            <a:normAutofit fontScale="70000" lnSpcReduction="20000"/>
          </a:bodyPr>
          <a:lstStyle/>
          <a:p>
            <a:r>
              <a:rPr lang="en-US" dirty="0"/>
              <a:t>Slow process </a:t>
            </a:r>
            <a:r>
              <a:rPr lang="en-US" dirty="0">
                <a:solidFill>
                  <a:schemeClr val="bg1">
                    <a:lumMod val="65000"/>
                  </a:schemeClr>
                </a:solidFill>
              </a:rPr>
              <a:t>(some issues are time-sensitive, want to add to ongoing debates, aim to make research public)</a:t>
            </a:r>
            <a:endParaRPr lang="en-US" dirty="0"/>
          </a:p>
          <a:p>
            <a:r>
              <a:rPr lang="en-US" dirty="0"/>
              <a:t>Resource cost for reviews and revisions </a:t>
            </a:r>
            <a:r>
              <a:rPr lang="en-US" dirty="0">
                <a:solidFill>
                  <a:schemeClr val="bg1">
                    <a:lumMod val="65000"/>
                  </a:schemeClr>
                </a:solidFill>
              </a:rPr>
              <a:t>(for authors, reviewers, and editors)</a:t>
            </a:r>
            <a:r>
              <a:rPr lang="en-US" dirty="0"/>
              <a:t> </a:t>
            </a:r>
          </a:p>
          <a:p>
            <a:r>
              <a:rPr lang="en-US" dirty="0"/>
              <a:t>Published articles </a:t>
            </a:r>
            <a:r>
              <a:rPr lang="en-US" dirty="0">
                <a:solidFill>
                  <a:schemeClr val="bg1">
                    <a:lumMod val="65000"/>
                  </a:schemeClr>
                </a:solidFill>
              </a:rPr>
              <a:t>(or number of pages)</a:t>
            </a:r>
            <a:r>
              <a:rPr lang="en-US" dirty="0"/>
              <a:t> claimed to be a limited resource</a:t>
            </a:r>
          </a:p>
          <a:p>
            <a:r>
              <a:rPr lang="en-US" dirty="0"/>
              <a:t>Peer-reviews </a:t>
            </a:r>
            <a:r>
              <a:rPr lang="en-US" dirty="0">
                <a:solidFill>
                  <a:schemeClr val="bg1">
                    <a:lumMod val="65000"/>
                  </a:schemeClr>
                </a:solidFill>
              </a:rPr>
              <a:t>(and journals) </a:t>
            </a:r>
            <a:r>
              <a:rPr lang="en-US" dirty="0"/>
              <a:t>are of varying </a:t>
            </a:r>
            <a:r>
              <a:rPr lang="en-US" dirty="0">
                <a:solidFill>
                  <a:schemeClr val="bg1">
                    <a:lumMod val="65000"/>
                  </a:schemeClr>
                </a:solidFill>
              </a:rPr>
              <a:t>(and unknown) </a:t>
            </a:r>
            <a:r>
              <a:rPr lang="en-US" dirty="0"/>
              <a:t>quality</a:t>
            </a:r>
          </a:p>
          <a:p>
            <a:r>
              <a:rPr lang="en-US" dirty="0"/>
              <a:t>Old boy’s club regime </a:t>
            </a:r>
            <a:r>
              <a:rPr lang="en-US" dirty="0">
                <a:solidFill>
                  <a:schemeClr val="bg1">
                    <a:lumMod val="65000"/>
                  </a:schemeClr>
                </a:solidFill>
              </a:rPr>
              <a:t>(evaluates by “prestige” of authors and institutions)</a:t>
            </a:r>
            <a:endParaRPr lang="en-US" dirty="0"/>
          </a:p>
          <a:p>
            <a:r>
              <a:rPr lang="en-US" dirty="0"/>
              <a:t>Published paper seen as being above criticism</a:t>
            </a:r>
          </a:p>
          <a:p>
            <a:r>
              <a:rPr lang="en-US" dirty="0"/>
              <a:t>Does not guarantee research quality </a:t>
            </a:r>
            <a:r>
              <a:rPr lang="en-US" dirty="0">
                <a:solidFill>
                  <a:schemeClr val="bg1">
                    <a:lumMod val="65000"/>
                  </a:schemeClr>
                </a:solidFill>
              </a:rPr>
              <a:t>(replication rates are low)</a:t>
            </a:r>
            <a:endParaRPr lang="en-US" dirty="0"/>
          </a:p>
          <a:p>
            <a:r>
              <a:rPr lang="en-US" dirty="0"/>
              <a:t>Publication bias </a:t>
            </a:r>
            <a:r>
              <a:rPr lang="en-US" dirty="0">
                <a:solidFill>
                  <a:schemeClr val="bg1">
                    <a:lumMod val="65000"/>
                  </a:schemeClr>
                </a:solidFill>
              </a:rPr>
              <a:t>(journal preference for some types of findings)</a:t>
            </a:r>
          </a:p>
          <a:p>
            <a:r>
              <a:rPr lang="en-US" dirty="0"/>
              <a:t>File-drawer effect </a:t>
            </a:r>
            <a:r>
              <a:rPr lang="en-US" dirty="0">
                <a:solidFill>
                  <a:schemeClr val="bg1">
                    <a:lumMod val="65000"/>
                  </a:schemeClr>
                </a:solidFill>
              </a:rPr>
              <a:t>(authors chose not to publish some research)</a:t>
            </a:r>
          </a:p>
          <a:p>
            <a:r>
              <a:rPr lang="en-US" dirty="0"/>
              <a:t>Paywalled product </a:t>
            </a:r>
            <a:r>
              <a:rPr lang="en-US" dirty="0">
                <a:solidFill>
                  <a:schemeClr val="bg1">
                    <a:lumMod val="65000"/>
                  </a:schemeClr>
                </a:solidFill>
              </a:rPr>
              <a:t>(limits the readership)</a:t>
            </a:r>
            <a:endParaRPr lang="en-US" dirty="0"/>
          </a:p>
          <a:p>
            <a:r>
              <a:rPr lang="en-US" dirty="0"/>
              <a:t>A for-profit entity claims ownership to the product </a:t>
            </a:r>
            <a:r>
              <a:rPr lang="en-US" dirty="0">
                <a:solidFill>
                  <a:schemeClr val="bg1">
                    <a:lumMod val="65000"/>
                  </a:schemeClr>
                </a:solidFill>
              </a:rPr>
              <a:t>(tax-payers pay for the work of authors, reviewers, editors, and libraries)</a:t>
            </a:r>
          </a:p>
        </p:txBody>
      </p:sp>
      <p:sp>
        <p:nvSpPr>
          <p:cNvPr id="4" name="Footer Placeholder 3">
            <a:extLst>
              <a:ext uri="{FF2B5EF4-FFF2-40B4-BE49-F238E27FC236}">
                <a16:creationId xmlns:a16="http://schemas.microsoft.com/office/drawing/2014/main" id="{924F53DD-E8F2-00AF-CB1F-035E06CA8456}"/>
              </a:ext>
            </a:extLst>
          </p:cNvPr>
          <p:cNvSpPr>
            <a:spLocks noGrp="1"/>
          </p:cNvSpPr>
          <p:nvPr>
            <p:ph type="ftr" sz="quarter" idx="11"/>
          </p:nvPr>
        </p:nvSpPr>
        <p:spPr/>
        <p:txBody>
          <a:bodyPr/>
          <a:lstStyle/>
          <a:p>
            <a:r>
              <a:rPr lang="en-US"/>
              <a:t>University of Bergen</a:t>
            </a:r>
          </a:p>
        </p:txBody>
      </p:sp>
    </p:spTree>
    <p:extLst>
      <p:ext uri="{BB962C8B-B14F-4D97-AF65-F5344CB8AC3E}">
        <p14:creationId xmlns:p14="http://schemas.microsoft.com/office/powerpoint/2010/main" val="101920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F9626-0C85-CD40-E193-B26014656CE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9807180-5E87-7465-41D3-31B294E0F305}"/>
              </a:ext>
            </a:extLst>
          </p:cNvPr>
          <p:cNvSpPr>
            <a:spLocks noGrp="1"/>
          </p:cNvSpPr>
          <p:nvPr>
            <p:ph type="title"/>
          </p:nvPr>
        </p:nvSpPr>
        <p:spPr/>
        <p:txBody>
          <a:bodyPr/>
          <a:lstStyle/>
          <a:p>
            <a:r>
              <a:rPr lang="en-US"/>
              <a:t>Preregistration</a:t>
            </a:r>
          </a:p>
        </p:txBody>
      </p:sp>
      <p:sp>
        <p:nvSpPr>
          <p:cNvPr id="3" name="Plassholder for innhold 2">
            <a:extLst>
              <a:ext uri="{FF2B5EF4-FFF2-40B4-BE49-F238E27FC236}">
                <a16:creationId xmlns:a16="http://schemas.microsoft.com/office/drawing/2014/main" id="{9D73F814-201B-007B-8590-AA29AC96DB97}"/>
              </a:ext>
            </a:extLst>
          </p:cNvPr>
          <p:cNvSpPr>
            <a:spLocks noGrp="1"/>
          </p:cNvSpPr>
          <p:nvPr>
            <p:ph idx="1"/>
          </p:nvPr>
        </p:nvSpPr>
        <p:spPr>
          <a:xfrm>
            <a:off x="1022920" y="1455950"/>
            <a:ext cx="4107019" cy="3614814"/>
          </a:xfrm>
        </p:spPr>
        <p:txBody>
          <a:bodyPr>
            <a:normAutofit fontScale="77500" lnSpcReduction="20000"/>
          </a:bodyPr>
          <a:lstStyle/>
          <a:p>
            <a:r>
              <a:rPr lang="en-GB" dirty="0"/>
              <a:t>Declaring what the study will do: </a:t>
            </a:r>
          </a:p>
          <a:p>
            <a:pPr lvl="1"/>
            <a:r>
              <a:rPr lang="en-GB" dirty="0"/>
              <a:t>What is the hypothesis, </a:t>
            </a:r>
          </a:p>
          <a:p>
            <a:pPr lvl="1"/>
            <a:r>
              <a:rPr lang="en-GB" dirty="0"/>
              <a:t>Which method will be used, </a:t>
            </a:r>
          </a:p>
          <a:p>
            <a:pPr lvl="1"/>
            <a:r>
              <a:rPr lang="en-GB" dirty="0"/>
              <a:t>How will it be analysed, </a:t>
            </a:r>
          </a:p>
          <a:p>
            <a:pPr lvl="1"/>
            <a:r>
              <a:rPr lang="en-GB" dirty="0"/>
              <a:t>What will we consider important</a:t>
            </a:r>
          </a:p>
          <a:p>
            <a:r>
              <a:rPr lang="en-GB" dirty="0">
                <a:solidFill>
                  <a:schemeClr val="accent3"/>
                </a:solidFill>
              </a:rPr>
              <a:t>Leads to: </a:t>
            </a:r>
          </a:p>
          <a:p>
            <a:pPr lvl="1"/>
            <a:r>
              <a:rPr lang="en-GB" dirty="0">
                <a:solidFill>
                  <a:schemeClr val="accent3"/>
                </a:solidFill>
              </a:rPr>
              <a:t>Honest reporting / tied hands</a:t>
            </a:r>
          </a:p>
          <a:p>
            <a:pPr lvl="1"/>
            <a:r>
              <a:rPr lang="en-GB" dirty="0">
                <a:solidFill>
                  <a:schemeClr val="accent3"/>
                </a:solidFill>
              </a:rPr>
              <a:t>Transparency / trust, accountability</a:t>
            </a:r>
          </a:p>
          <a:p>
            <a:pPr lvl="1"/>
            <a:r>
              <a:rPr lang="en-GB" dirty="0">
                <a:solidFill>
                  <a:schemeClr val="accent3"/>
                </a:solidFill>
              </a:rPr>
              <a:t>Provides structure, a research plan, reproducible results</a:t>
            </a:r>
          </a:p>
        </p:txBody>
      </p:sp>
      <p:grpSp>
        <p:nvGrpSpPr>
          <p:cNvPr id="6" name="Group 5">
            <a:extLst>
              <a:ext uri="{FF2B5EF4-FFF2-40B4-BE49-F238E27FC236}">
                <a16:creationId xmlns:a16="http://schemas.microsoft.com/office/drawing/2014/main" id="{48CCD613-6E0E-F563-6B89-F831A260028D}"/>
              </a:ext>
            </a:extLst>
          </p:cNvPr>
          <p:cNvGrpSpPr/>
          <p:nvPr/>
        </p:nvGrpSpPr>
        <p:grpSpPr>
          <a:xfrm>
            <a:off x="8123336" y="2743068"/>
            <a:ext cx="1020664" cy="385999"/>
            <a:chOff x="4586159" y="2211710"/>
            <a:chExt cx="1020664" cy="394771"/>
          </a:xfrm>
        </p:grpSpPr>
        <p:sp>
          <p:nvSpPr>
            <p:cNvPr id="7" name="Rectangle: Rounded Corners 6">
              <a:extLst>
                <a:ext uri="{FF2B5EF4-FFF2-40B4-BE49-F238E27FC236}">
                  <a16:creationId xmlns:a16="http://schemas.microsoft.com/office/drawing/2014/main" id="{E17BF78E-2357-530D-E1FD-B032ACAB3F36}"/>
                </a:ext>
              </a:extLst>
            </p:cNvPr>
            <p:cNvSpPr/>
            <p:nvPr/>
          </p:nvSpPr>
          <p:spPr>
            <a:xfrm>
              <a:off x="4875302" y="2211710"/>
              <a:ext cx="731521" cy="39477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Pre-registration</a:t>
              </a:r>
            </a:p>
          </p:txBody>
        </p:sp>
        <p:sp>
          <p:nvSpPr>
            <p:cNvPr id="8" name="Arrow: Down 7">
              <a:extLst>
                <a:ext uri="{FF2B5EF4-FFF2-40B4-BE49-F238E27FC236}">
                  <a16:creationId xmlns:a16="http://schemas.microsoft.com/office/drawing/2014/main" id="{8FE99C11-DC99-861D-21B5-03FF2F8218D0}"/>
                </a:ext>
              </a:extLst>
            </p:cNvPr>
            <p:cNvSpPr/>
            <p:nvPr/>
          </p:nvSpPr>
          <p:spPr>
            <a:xfrm rot="5400000">
              <a:off x="4545002" y="2299364"/>
              <a:ext cx="311468" cy="229153"/>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aphicFrame>
        <p:nvGraphicFramePr>
          <p:cNvPr id="4" name="Plassholder for innhold 4">
            <a:extLst>
              <a:ext uri="{FF2B5EF4-FFF2-40B4-BE49-F238E27FC236}">
                <a16:creationId xmlns:a16="http://schemas.microsoft.com/office/drawing/2014/main" id="{BFC5CF7F-AD98-5FB4-F04D-397D505F16E4}"/>
              </a:ext>
            </a:extLst>
          </p:cNvPr>
          <p:cNvGraphicFramePr>
            <a:graphicFrameLocks/>
          </p:cNvGraphicFramePr>
          <p:nvPr>
            <p:extLst>
              <p:ext uri="{D42A27DB-BD31-4B8C-83A1-F6EECF244321}">
                <p14:modId xmlns:p14="http://schemas.microsoft.com/office/powerpoint/2010/main" val="1433084446"/>
              </p:ext>
            </p:extLst>
          </p:nvPr>
        </p:nvGraphicFramePr>
        <p:xfrm>
          <a:off x="4758035" y="1128660"/>
          <a:ext cx="3917297" cy="3614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677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77278207-721B-4070-8A48-2B45ED5B4C8D}"/>
                                            </p:graphicEl>
                                          </p:spTgt>
                                        </p:tgtEl>
                                        <p:attrNameLst>
                                          <p:attrName>style.visibility</p:attrName>
                                        </p:attrNameLst>
                                      </p:cBhvr>
                                      <p:to>
                                        <p:strVal val="visible"/>
                                      </p:to>
                                    </p:set>
                                    <p:animEffect transition="in" filter="fade">
                                      <p:cBhvr>
                                        <p:cTn id="7" dur="500"/>
                                        <p:tgtEl>
                                          <p:spTgt spid="4">
                                            <p:graphicEl>
                                              <a:dgm id="{77278207-721B-4070-8A48-2B45ED5B4C8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A684DFA4-E5E1-4236-BFA0-CA70A54FA782}"/>
                                            </p:graphicEl>
                                          </p:spTgt>
                                        </p:tgtEl>
                                        <p:attrNameLst>
                                          <p:attrName>style.visibility</p:attrName>
                                        </p:attrNameLst>
                                      </p:cBhvr>
                                      <p:to>
                                        <p:strVal val="visible"/>
                                      </p:to>
                                    </p:set>
                                    <p:animEffect transition="in" filter="fade">
                                      <p:cBhvr>
                                        <p:cTn id="11" dur="500"/>
                                        <p:tgtEl>
                                          <p:spTgt spid="4">
                                            <p:graphicEl>
                                              <a:dgm id="{A684DFA4-E5E1-4236-BFA0-CA70A54FA782}"/>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3D22160B-4DA7-4E19-A5A2-41E4B9450D90}"/>
                                            </p:graphicEl>
                                          </p:spTgt>
                                        </p:tgtEl>
                                        <p:attrNameLst>
                                          <p:attrName>style.visibility</p:attrName>
                                        </p:attrNameLst>
                                      </p:cBhvr>
                                      <p:to>
                                        <p:strVal val="visible"/>
                                      </p:to>
                                    </p:set>
                                    <p:animEffect transition="in" filter="fade">
                                      <p:cBhvr>
                                        <p:cTn id="15" dur="500"/>
                                        <p:tgtEl>
                                          <p:spTgt spid="4">
                                            <p:graphicEl>
                                              <a:dgm id="{3D22160B-4DA7-4E19-A5A2-41E4B9450D90}"/>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6A105479-7ADD-4B16-AD3A-D033A0CAA2AA}"/>
                                            </p:graphicEl>
                                          </p:spTgt>
                                        </p:tgtEl>
                                        <p:attrNameLst>
                                          <p:attrName>style.visibility</p:attrName>
                                        </p:attrNameLst>
                                      </p:cBhvr>
                                      <p:to>
                                        <p:strVal val="visible"/>
                                      </p:to>
                                    </p:set>
                                    <p:animEffect transition="in" filter="fade">
                                      <p:cBhvr>
                                        <p:cTn id="19" dur="500"/>
                                        <p:tgtEl>
                                          <p:spTgt spid="4">
                                            <p:graphicEl>
                                              <a:dgm id="{6A105479-7ADD-4B16-AD3A-D033A0CAA2A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C2DF29B0-5CB9-4DC0-AFDA-46115F7DF364}"/>
                                            </p:graphicEl>
                                          </p:spTgt>
                                        </p:tgtEl>
                                        <p:attrNameLst>
                                          <p:attrName>style.visibility</p:attrName>
                                        </p:attrNameLst>
                                      </p:cBhvr>
                                      <p:to>
                                        <p:strVal val="visible"/>
                                      </p:to>
                                    </p:set>
                                    <p:animEffect transition="in" filter="fade">
                                      <p:cBhvr>
                                        <p:cTn id="23" dur="500"/>
                                        <p:tgtEl>
                                          <p:spTgt spid="4">
                                            <p:graphicEl>
                                              <a:dgm id="{C2DF29B0-5CB9-4DC0-AFDA-46115F7DF364}"/>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C0410F3A-069D-4B5D-A6F1-0DDD2A135CC3}"/>
                                            </p:graphicEl>
                                          </p:spTgt>
                                        </p:tgtEl>
                                        <p:attrNameLst>
                                          <p:attrName>style.visibility</p:attrName>
                                        </p:attrNameLst>
                                      </p:cBhvr>
                                      <p:to>
                                        <p:strVal val="visible"/>
                                      </p:to>
                                    </p:set>
                                    <p:animEffect transition="in" filter="fade">
                                      <p:cBhvr>
                                        <p:cTn id="27" dur="500"/>
                                        <p:tgtEl>
                                          <p:spTgt spid="4">
                                            <p:graphicEl>
                                              <a:dgm id="{C0410F3A-069D-4B5D-A6F1-0DDD2A135CC3}"/>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5A22FFC4-C66C-425A-9427-AF820FD9BA37}"/>
                                            </p:graphicEl>
                                          </p:spTgt>
                                        </p:tgtEl>
                                        <p:attrNameLst>
                                          <p:attrName>style.visibility</p:attrName>
                                        </p:attrNameLst>
                                      </p:cBhvr>
                                      <p:to>
                                        <p:strVal val="visible"/>
                                      </p:to>
                                    </p:set>
                                    <p:animEffect transition="in" filter="fade">
                                      <p:cBhvr>
                                        <p:cTn id="31" dur="500"/>
                                        <p:tgtEl>
                                          <p:spTgt spid="4">
                                            <p:graphicEl>
                                              <a:dgm id="{5A22FFC4-C66C-425A-9427-AF820FD9BA37}"/>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CF13F6D3-1D5A-4462-A4F7-F705B3FEC57E}"/>
                                            </p:graphicEl>
                                          </p:spTgt>
                                        </p:tgtEl>
                                        <p:attrNameLst>
                                          <p:attrName>style.visibility</p:attrName>
                                        </p:attrNameLst>
                                      </p:cBhvr>
                                      <p:to>
                                        <p:strVal val="visible"/>
                                      </p:to>
                                    </p:set>
                                    <p:animEffect transition="in" filter="fade">
                                      <p:cBhvr>
                                        <p:cTn id="35" dur="500"/>
                                        <p:tgtEl>
                                          <p:spTgt spid="4">
                                            <p:graphicEl>
                                              <a:dgm id="{CF13F6D3-1D5A-4462-A4F7-F705B3FEC57E}"/>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01A6C1CB-8A53-4018-B4D3-E03FFA6C416B}"/>
                                            </p:graphicEl>
                                          </p:spTgt>
                                        </p:tgtEl>
                                        <p:attrNameLst>
                                          <p:attrName>style.visibility</p:attrName>
                                        </p:attrNameLst>
                                      </p:cBhvr>
                                      <p:to>
                                        <p:strVal val="visible"/>
                                      </p:to>
                                    </p:set>
                                    <p:animEffect transition="in" filter="fade">
                                      <p:cBhvr>
                                        <p:cTn id="39" dur="500"/>
                                        <p:tgtEl>
                                          <p:spTgt spid="4">
                                            <p:graphicEl>
                                              <a:dgm id="{01A6C1CB-8A53-4018-B4D3-E03FFA6C416B}"/>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4B18C085-BB4F-4459-B72C-50542C44F277}"/>
                                            </p:graphicEl>
                                          </p:spTgt>
                                        </p:tgtEl>
                                        <p:attrNameLst>
                                          <p:attrName>style.visibility</p:attrName>
                                        </p:attrNameLst>
                                      </p:cBhvr>
                                      <p:to>
                                        <p:strVal val="visible"/>
                                      </p:to>
                                    </p:set>
                                    <p:animEffect transition="in" filter="fade">
                                      <p:cBhvr>
                                        <p:cTn id="43" dur="500"/>
                                        <p:tgtEl>
                                          <p:spTgt spid="4">
                                            <p:graphicEl>
                                              <a:dgm id="{4B18C085-BB4F-4459-B72C-50542C44F277}"/>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
                                            <p:graphicEl>
                                              <a:dgm id="{1A363776-E5DF-4349-BAB1-2D7BDEC52FB7}"/>
                                            </p:graphicEl>
                                          </p:spTgt>
                                        </p:tgtEl>
                                        <p:attrNameLst>
                                          <p:attrName>style.visibility</p:attrName>
                                        </p:attrNameLst>
                                      </p:cBhvr>
                                      <p:to>
                                        <p:strVal val="visible"/>
                                      </p:to>
                                    </p:set>
                                    <p:animEffect transition="in" filter="fade">
                                      <p:cBhvr>
                                        <p:cTn id="47" dur="500"/>
                                        <p:tgtEl>
                                          <p:spTgt spid="4">
                                            <p:graphicEl>
                                              <a:dgm id="{1A363776-E5DF-4349-BAB1-2D7BDEC52FB7}"/>
                                            </p:graphic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
                                            <p:graphicEl>
                                              <a:dgm id="{D1679F97-1D64-45CE-BB9F-6584B14EEB1C}"/>
                                            </p:graphicEl>
                                          </p:spTgt>
                                        </p:tgtEl>
                                        <p:attrNameLst>
                                          <p:attrName>style.visibility</p:attrName>
                                        </p:attrNameLst>
                                      </p:cBhvr>
                                      <p:to>
                                        <p:strVal val="visible"/>
                                      </p:to>
                                    </p:set>
                                    <p:animEffect transition="in" filter="fade">
                                      <p:cBhvr>
                                        <p:cTn id="51" dur="500"/>
                                        <p:tgtEl>
                                          <p:spTgt spid="4">
                                            <p:graphicEl>
                                              <a:dgm id="{D1679F97-1D64-45CE-BB9F-6584B14EEB1C}"/>
                                            </p:graphicEl>
                                          </p:spTgt>
                                        </p:tgtEl>
                                      </p:cBhvr>
                                    </p:animEffect>
                                  </p:childTnLst>
                                </p:cTn>
                              </p:par>
                            </p:childTnLst>
                          </p:cTn>
                        </p:par>
                        <p:par>
                          <p:cTn id="52" fill="hold">
                            <p:stCondLst>
                              <p:cond delay="6000"/>
                            </p:stCondLst>
                            <p:childTnLst>
                              <p:par>
                                <p:cTn id="53" presetID="1"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520D-B3E8-4499-1FF7-1A1FAFB91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8D2DDD-003F-715A-64E9-15334A0F55BE}"/>
              </a:ext>
            </a:extLst>
          </p:cNvPr>
          <p:cNvSpPr>
            <a:spLocks noGrp="1"/>
          </p:cNvSpPr>
          <p:nvPr>
            <p:ph type="title"/>
          </p:nvPr>
        </p:nvSpPr>
        <p:spPr/>
        <p:txBody>
          <a:bodyPr/>
          <a:lstStyle/>
          <a:p>
            <a:r>
              <a:rPr lang="en-US"/>
              <a:t>The preregistration revolution</a:t>
            </a:r>
          </a:p>
        </p:txBody>
      </p:sp>
      <p:sp>
        <p:nvSpPr>
          <p:cNvPr id="3" name="Content Placeholder 2">
            <a:extLst>
              <a:ext uri="{FF2B5EF4-FFF2-40B4-BE49-F238E27FC236}">
                <a16:creationId xmlns:a16="http://schemas.microsoft.com/office/drawing/2014/main" id="{D654F4FD-0716-6530-C925-81FFD3C9EBFA}"/>
              </a:ext>
            </a:extLst>
          </p:cNvPr>
          <p:cNvSpPr>
            <a:spLocks noGrp="1"/>
          </p:cNvSpPr>
          <p:nvPr>
            <p:ph idx="1"/>
          </p:nvPr>
        </p:nvSpPr>
        <p:spPr>
          <a:xfrm>
            <a:off x="1022920" y="1455949"/>
            <a:ext cx="7149480" cy="3348525"/>
          </a:xfrm>
        </p:spPr>
        <p:txBody>
          <a:bodyPr>
            <a:normAutofit fontScale="92500" lnSpcReduction="20000"/>
          </a:bodyPr>
          <a:lstStyle/>
          <a:p>
            <a:r>
              <a:rPr lang="en-US"/>
              <a:t>In 10 years:</a:t>
            </a:r>
          </a:p>
          <a:p>
            <a:pPr lvl="1"/>
            <a:r>
              <a:rPr lang="en-US"/>
              <a:t>From being a curiosity…</a:t>
            </a:r>
          </a:p>
          <a:p>
            <a:pPr lvl="1"/>
            <a:r>
              <a:rPr lang="en-US"/>
              <a:t>To be an expectation </a:t>
            </a:r>
            <a:r>
              <a:rPr lang="en-US">
                <a:solidFill>
                  <a:schemeClr val="bg1">
                    <a:lumMod val="65000"/>
                  </a:schemeClr>
                </a:solidFill>
              </a:rPr>
              <a:t>(when hypothesis testing)</a:t>
            </a:r>
          </a:p>
          <a:p>
            <a:pPr lvl="1"/>
            <a:r>
              <a:rPr lang="en-US"/>
              <a:t>Non-registered research viewed with suspicion?</a:t>
            </a:r>
          </a:p>
          <a:p>
            <a:r>
              <a:rPr lang="en-US">
                <a:solidFill>
                  <a:schemeClr val="accent1"/>
                </a:solidFill>
              </a:rPr>
              <a:t>Remaining challenges</a:t>
            </a:r>
          </a:p>
          <a:p>
            <a:pPr lvl="1"/>
            <a:r>
              <a:rPr lang="en-US">
                <a:solidFill>
                  <a:schemeClr val="accent1"/>
                </a:solidFill>
              </a:rPr>
              <a:t>Publication bias</a:t>
            </a:r>
          </a:p>
          <a:p>
            <a:pPr lvl="1"/>
            <a:r>
              <a:rPr lang="en-US">
                <a:solidFill>
                  <a:schemeClr val="accent1"/>
                </a:solidFill>
              </a:rPr>
              <a:t>Research waste</a:t>
            </a:r>
          </a:p>
          <a:p>
            <a:pPr lvl="1"/>
            <a:r>
              <a:rPr lang="en-US">
                <a:solidFill>
                  <a:schemeClr val="accent1"/>
                </a:solidFill>
              </a:rPr>
              <a:t>Pipeline bottlenecks</a:t>
            </a:r>
          </a:p>
          <a:p>
            <a:pPr lvl="1"/>
            <a:r>
              <a:rPr lang="en-US">
                <a:solidFill>
                  <a:schemeClr val="accent1"/>
                </a:solidFill>
              </a:rPr>
              <a:t>Research ownership</a:t>
            </a:r>
          </a:p>
          <a:p>
            <a:endParaRPr lang="en-US"/>
          </a:p>
        </p:txBody>
      </p:sp>
      <p:sp>
        <p:nvSpPr>
          <p:cNvPr id="5" name="TextBox 4">
            <a:extLst>
              <a:ext uri="{FF2B5EF4-FFF2-40B4-BE49-F238E27FC236}">
                <a16:creationId xmlns:a16="http://schemas.microsoft.com/office/drawing/2014/main" id="{5976C9F6-682A-2862-4DD2-0E7C45CCBEE1}"/>
              </a:ext>
            </a:extLst>
          </p:cNvPr>
          <p:cNvSpPr txBox="1"/>
          <p:nvPr/>
        </p:nvSpPr>
        <p:spPr>
          <a:xfrm>
            <a:off x="6018551" y="4435142"/>
            <a:ext cx="2690734" cy="369332"/>
          </a:xfrm>
          <a:prstGeom prst="rect">
            <a:avLst/>
          </a:prstGeom>
          <a:noFill/>
        </p:spPr>
        <p:txBody>
          <a:bodyPr wrap="square">
            <a:spAutoFit/>
          </a:bodyPr>
          <a:lstStyle/>
          <a:p>
            <a:r>
              <a:rPr lang="en-US" sz="900" dirty="0"/>
              <a:t>Nosek et al. (2018). The preregistration revolution. </a:t>
            </a:r>
            <a:r>
              <a:rPr lang="en-US" sz="900" i="1" dirty="0"/>
              <a:t>PNAS</a:t>
            </a:r>
            <a:r>
              <a:rPr lang="en-US" sz="900" dirty="0"/>
              <a:t>, </a:t>
            </a:r>
            <a:r>
              <a:rPr lang="en-US" sz="900" i="1" dirty="0"/>
              <a:t>115</a:t>
            </a:r>
            <a:r>
              <a:rPr lang="en-US" sz="900" dirty="0"/>
              <a:t>(11).</a:t>
            </a:r>
          </a:p>
        </p:txBody>
      </p:sp>
    </p:spTree>
    <p:extLst>
      <p:ext uri="{BB962C8B-B14F-4D97-AF65-F5344CB8AC3E}">
        <p14:creationId xmlns:p14="http://schemas.microsoft.com/office/powerpoint/2010/main" val="43764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iB_english_blu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01EA21C09CF24CA56951A9FDD2F22B" ma:contentTypeVersion="16" ma:contentTypeDescription="Create a new document." ma:contentTypeScope="" ma:versionID="e4e68da0949f03ba571fcaaec17fe921">
  <xsd:schema xmlns:xsd="http://www.w3.org/2001/XMLSchema" xmlns:xs="http://www.w3.org/2001/XMLSchema" xmlns:p="http://schemas.microsoft.com/office/2006/metadata/properties" xmlns:ns2="2c37646d-f9e9-4169-a35b-f002f7fdcc6b" xmlns:ns3="894c1092-388c-4f78-820a-a3884a1088f1" targetNamespace="http://schemas.microsoft.com/office/2006/metadata/properties" ma:root="true" ma:fieldsID="7927d61af660ccd90c9bf310d4a09ab1" ns2:_="" ns3:_="">
    <xsd:import namespace="2c37646d-f9e9-4169-a35b-f002f7fdcc6b"/>
    <xsd:import namespace="894c1092-388c-4f78-820a-a3884a1088f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37646d-f9e9-4169-a35b-f002f7fdcc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ff15d7e9-da90-449b-8052-bacb1922583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DateTaken" ma:index="23"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4c1092-388c-4f78-820a-a3884a1088f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4e30ce0-8d2f-48cc-815d-3ed305912f3e}" ma:internalName="TaxCatchAll" ma:showField="CatchAllData" ma:web="894c1092-388c-4f78-820a-a3884a108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894c1092-388c-4f78-820a-a3884a1088f1" xsi:nil="true"/>
    <lcf76f155ced4ddcb4097134ff3c332f xmlns="2c37646d-f9e9-4169-a35b-f002f7fdcc6b">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72D417-FFFF-4562-A4AE-2BABE8EE0857}">
  <ds:schemaRefs>
    <ds:schemaRef ds:uri="2c37646d-f9e9-4169-a35b-f002f7fdcc6b"/>
    <ds:schemaRef ds:uri="894c1092-388c-4f78-820a-a3884a1088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12E5D21-AEE8-42C1-8D04-0FF4143F9AD7}">
  <ds:schemaRefs>
    <ds:schemaRef ds:uri="2c37646d-f9e9-4169-a35b-f002f7fdcc6b"/>
    <ds:schemaRef ds:uri="894c1092-388c-4f78-820a-a3884a1088f1"/>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4A49BA3-6CEC-48EA-BA85-D6AB9C85FC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UiB_norsk_rød-gen.potx</Template>
  <TotalTime>6072</TotalTime>
  <Words>3154</Words>
  <Application>Microsoft Office PowerPoint</Application>
  <PresentationFormat>On-screen Show (16:9)</PresentationFormat>
  <Paragraphs>560</Paragraphs>
  <Slides>43</Slides>
  <Notes>25</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Myriad Pro</vt:lpstr>
      <vt:lpstr>Times New Roman</vt:lpstr>
      <vt:lpstr>Wingdings</vt:lpstr>
      <vt:lpstr>UiB_english_blue</vt:lpstr>
      <vt:lpstr>Registered report replication of cognitive dissonance</vt:lpstr>
      <vt:lpstr>Agenda</vt:lpstr>
      <vt:lpstr>Registered reports</vt:lpstr>
      <vt:lpstr>PowerPoint Presentation</vt:lpstr>
      <vt:lpstr>Traditional research approach</vt:lpstr>
      <vt:lpstr>Traditional publication model</vt:lpstr>
      <vt:lpstr>Downsides to journal publications</vt:lpstr>
      <vt:lpstr>Preregistration</vt:lpstr>
      <vt:lpstr>The preregistration revolution</vt:lpstr>
      <vt:lpstr>Unresolved issues</vt:lpstr>
      <vt:lpstr>Publication bias</vt:lpstr>
      <vt:lpstr>What if we had a model that…</vt:lpstr>
      <vt:lpstr>Registered reports</vt:lpstr>
      <vt:lpstr>Two-step procedure</vt:lpstr>
      <vt:lpstr>Advantages to registered reports</vt:lpstr>
      <vt:lpstr>Approach overview</vt:lpstr>
      <vt:lpstr>Levels of prior knowledge</vt:lpstr>
      <vt:lpstr>RR study design table (with nonsense example)</vt:lpstr>
      <vt:lpstr>Where have RRs been published?</vt:lpstr>
      <vt:lpstr>Publishing RR in traditional journals</vt:lpstr>
      <vt:lpstr>«Peer community in registered reports» journal</vt:lpstr>
      <vt:lpstr>Self-interested advantages to RR</vt:lpstr>
      <vt:lpstr>Does RR take more time?</vt:lpstr>
      <vt:lpstr>Current status for RRs</vt:lpstr>
      <vt:lpstr>PowerPoint Presentation</vt:lpstr>
      <vt:lpstr>Relevant for you?</vt:lpstr>
      <vt:lpstr>A Multilab Replication of (…) Cognitive Dissonance</vt:lpstr>
      <vt:lpstr>A core psychological theory</vt:lpstr>
      <vt:lpstr>Cognitive dissonance mechanism</vt:lpstr>
      <vt:lpstr>Cognitive dissonance application</vt:lpstr>
      <vt:lpstr>CD experimental paradigms</vt:lpstr>
      <vt:lpstr>Why do an RR replication (RRR)?</vt:lpstr>
      <vt:lpstr>Experiment design</vt:lpstr>
      <vt:lpstr>Study design</vt:lpstr>
      <vt:lpstr>Results</vt:lpstr>
      <vt:lpstr>Registered report timeline</vt:lpstr>
      <vt:lpstr>Status</vt:lpstr>
      <vt:lpstr>Further work: Variability in CD</vt:lpstr>
      <vt:lpstr>Cross-cultural CD</vt:lpstr>
      <vt:lpstr>Further work: Variability hypotheses</vt:lpstr>
      <vt:lpstr>Our general RR experiences</vt:lpstr>
      <vt:lpstr>For more on such issues…</vt:lpstr>
      <vt:lpstr>PowerPoint Presentation</vt:lpstr>
    </vt:vector>
  </TitlesOfParts>
  <Company>UiB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ELMED328 Individual decision-making under health crises</dc:title>
  <dc:creator>Bjørn Sætrevik</dc:creator>
  <cp:lastModifiedBy>Bjørn Sætrevik</cp:lastModifiedBy>
  <cp:revision>3</cp:revision>
  <dcterms:created xsi:type="dcterms:W3CDTF">2015-10-30T09:38:42Z</dcterms:created>
  <dcterms:modified xsi:type="dcterms:W3CDTF">2025-01-28T18:10:10Z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0x010100A801EA21C09CF24CA56951A9FDD2F22B</vt:lpwstr>
  </property>
  <property fmtid="{D5CDD505-2E9C-101B-9397-08002B2CF9AE}" pid="3" name="MediaServiceImageTags">
    <vt:lpwstr/>
  </property>
</Properties>
</file>